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sldIdLst>
    <p:sldId id="281" r:id="rId2"/>
    <p:sldId id="292" r:id="rId3"/>
    <p:sldId id="283" r:id="rId4"/>
    <p:sldId id="257" r:id="rId5"/>
    <p:sldId id="273" r:id="rId6"/>
    <p:sldId id="268" r:id="rId7"/>
    <p:sldId id="269" r:id="rId8"/>
    <p:sldId id="272" r:id="rId9"/>
    <p:sldId id="271" r:id="rId10"/>
    <p:sldId id="290" r:id="rId11"/>
    <p:sldId id="262" r:id="rId12"/>
    <p:sldId id="261" r:id="rId13"/>
    <p:sldId id="264" r:id="rId14"/>
    <p:sldId id="266" r:id="rId15"/>
    <p:sldId id="288" r:id="rId16"/>
    <p:sldId id="287" r:id="rId17"/>
    <p:sldId id="286" r:id="rId18"/>
    <p:sldId id="285" r:id="rId19"/>
    <p:sldId id="274" r:id="rId20"/>
    <p:sldId id="289" r:id="rId21"/>
  </p:sldIdLst>
  <p:sldSz cx="9144000" cy="6858000" type="screen4x3"/>
  <p:notesSz cx="7010400" cy="9296400"/>
  <p:defaultTextStyle>
    <a:defPPr>
      <a:defRPr lang="en-US"/>
    </a:defPPr>
    <a:lvl1pPr algn="l" rtl="0" fontAlgn="base">
      <a:spcBef>
        <a:spcPct val="0"/>
      </a:spcBef>
      <a:spcAft>
        <a:spcPct val="0"/>
      </a:spcAft>
      <a:defRPr sz="36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36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36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36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3600" kern="1200">
        <a:solidFill>
          <a:schemeClr val="tx1"/>
        </a:solidFill>
        <a:latin typeface="Times New Roman" panose="02020603050405020304" pitchFamily="18" charset="0"/>
        <a:ea typeface="+mn-ea"/>
        <a:cs typeface="+mn-cs"/>
      </a:defRPr>
    </a:lvl5pPr>
    <a:lvl6pPr marL="2286000" algn="l" defTabSz="914400" rtl="0" eaLnBrk="1" latinLnBrk="0" hangingPunct="1">
      <a:defRPr sz="3600" kern="1200">
        <a:solidFill>
          <a:schemeClr val="tx1"/>
        </a:solidFill>
        <a:latin typeface="Times New Roman" panose="02020603050405020304" pitchFamily="18" charset="0"/>
        <a:ea typeface="+mn-ea"/>
        <a:cs typeface="+mn-cs"/>
      </a:defRPr>
    </a:lvl6pPr>
    <a:lvl7pPr marL="2743200" algn="l" defTabSz="914400" rtl="0" eaLnBrk="1" latinLnBrk="0" hangingPunct="1">
      <a:defRPr sz="3600" kern="1200">
        <a:solidFill>
          <a:schemeClr val="tx1"/>
        </a:solidFill>
        <a:latin typeface="Times New Roman" panose="02020603050405020304" pitchFamily="18" charset="0"/>
        <a:ea typeface="+mn-ea"/>
        <a:cs typeface="+mn-cs"/>
      </a:defRPr>
    </a:lvl7pPr>
    <a:lvl8pPr marL="3200400" algn="l" defTabSz="914400" rtl="0" eaLnBrk="1" latinLnBrk="0" hangingPunct="1">
      <a:defRPr sz="3600" kern="1200">
        <a:solidFill>
          <a:schemeClr val="tx1"/>
        </a:solidFill>
        <a:latin typeface="Times New Roman" panose="02020603050405020304" pitchFamily="18" charset="0"/>
        <a:ea typeface="+mn-ea"/>
        <a:cs typeface="+mn-cs"/>
      </a:defRPr>
    </a:lvl8pPr>
    <a:lvl9pPr marL="3657600" algn="l" defTabSz="914400" rtl="0" eaLnBrk="1" latinLnBrk="0" hangingPunct="1">
      <a:defRPr sz="36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AF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90929"/>
  </p:normalViewPr>
  <p:slideViewPr>
    <p:cSldViewPr>
      <p:cViewPr varScale="1">
        <p:scale>
          <a:sx n="105" d="100"/>
          <a:sy n="105" d="100"/>
        </p:scale>
        <p:origin x="141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1714" y="-8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dirty="0">
                <a:latin typeface="Times New Roman" charset="0"/>
              </a:defRPr>
            </a:lvl1pPr>
          </a:lstStyle>
          <a:p>
            <a:pPr>
              <a:defRPr/>
            </a:pPr>
            <a:endParaRPr lang="en-US"/>
          </a:p>
        </p:txBody>
      </p:sp>
      <p:sp>
        <p:nvSpPr>
          <p:cNvPr id="49155" name="Rectangle 3"/>
          <p:cNvSpPr>
            <a:spLocks noGrp="1" noChangeArrowheads="1"/>
          </p:cNvSpPr>
          <p:nvPr>
            <p:ph type="dt" idx="1"/>
          </p:nvPr>
        </p:nvSpPr>
        <p:spPr bwMode="auto">
          <a:xfrm>
            <a:off x="3971925"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dirty="0">
                <a:latin typeface="Times New Roman" charset="0"/>
              </a:defRPr>
            </a:lvl1pPr>
          </a:lstStyle>
          <a:p>
            <a:pPr>
              <a:defRPr/>
            </a:pPr>
            <a:endParaRPr lang="en-US"/>
          </a:p>
        </p:txBody>
      </p:sp>
      <p:sp>
        <p:nvSpPr>
          <p:cNvPr id="23556" name="Rectangle 4"/>
          <p:cNvSpPr>
            <a:spLocks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7" name="Rectangle 5"/>
          <p:cNvSpPr>
            <a:spLocks noGrp="1" noChangeArrowheads="1"/>
          </p:cNvSpPr>
          <p:nvPr>
            <p:ph type="body" sz="quarter" idx="3"/>
          </p:nvPr>
        </p:nvSpPr>
        <p:spPr bwMode="auto">
          <a:xfrm>
            <a:off x="935038" y="4416425"/>
            <a:ext cx="5140325"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9158" name="Rectangle 6"/>
          <p:cNvSpPr>
            <a:spLocks noGrp="1" noChangeArrowheads="1"/>
          </p:cNvSpPr>
          <p:nvPr>
            <p:ph type="ftr" sz="quarter" idx="4"/>
          </p:nvPr>
        </p:nvSpPr>
        <p:spPr bwMode="auto">
          <a:xfrm>
            <a:off x="0"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dirty="0">
                <a:latin typeface="Times New Roman" charset="0"/>
              </a:defRPr>
            </a:lvl1pPr>
          </a:lstStyle>
          <a:p>
            <a:pPr>
              <a:defRPr/>
            </a:pPr>
            <a:endParaRPr lang="en-US"/>
          </a:p>
        </p:txBody>
      </p:sp>
      <p:sp>
        <p:nvSpPr>
          <p:cNvPr id="49159" name="Rectangle 7"/>
          <p:cNvSpPr>
            <a:spLocks noGrp="1" noChangeArrowheads="1"/>
          </p:cNvSpPr>
          <p:nvPr>
            <p:ph type="sldNum" sz="quarter" idx="5"/>
          </p:nvPr>
        </p:nvSpPr>
        <p:spPr bwMode="auto">
          <a:xfrm>
            <a:off x="3971925" y="8831263"/>
            <a:ext cx="3038475" cy="465137"/>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vl1pPr>
          </a:lstStyle>
          <a:p>
            <a:fld id="{3F6F87EC-110F-4152-A461-4F2144C56CF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347308D0-EB82-4659-99B0-9519EE40D6CC}" type="slidenum">
              <a:rPr lang="en-US" altLang="en-US" sz="1200"/>
              <a:pPr eaLnBrk="1" hangingPunct="1"/>
              <a:t>1</a:t>
            </a:fld>
            <a:endParaRPr lang="en-US" altLang="en-US" sz="1200"/>
          </a:p>
        </p:txBody>
      </p:sp>
      <p:sp>
        <p:nvSpPr>
          <p:cNvPr id="24579" name="Rectangle 2"/>
          <p:cNvSpPr>
            <a:spLocks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460236F9-2FD4-49E7-9397-D7D9C07D277C}" type="slidenum">
              <a:rPr lang="en-US" altLang="en-US" sz="1200"/>
              <a:pPr eaLnBrk="1" hangingPunct="1"/>
              <a:t>12</a:t>
            </a:fld>
            <a:endParaRPr lang="en-US" altLang="en-US" sz="1200"/>
          </a:p>
        </p:txBody>
      </p:sp>
      <p:sp>
        <p:nvSpPr>
          <p:cNvPr id="33795" name="Rectangle 2"/>
          <p:cNvSpPr>
            <a:spLocks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7079D81B-8914-4A08-B6E5-1A97B9255BD5}" type="slidenum">
              <a:rPr lang="en-US" altLang="en-US" sz="1200"/>
              <a:pPr eaLnBrk="1" hangingPunct="1"/>
              <a:t>13</a:t>
            </a:fld>
            <a:endParaRPr lang="en-US" altLang="en-US" sz="1200"/>
          </a:p>
        </p:txBody>
      </p:sp>
      <p:sp>
        <p:nvSpPr>
          <p:cNvPr id="34819" name="Rectangle 2"/>
          <p:cNvSpPr>
            <a:spLocks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0DA8FF4C-699B-4F0F-8E16-FACC33970AC7}" type="slidenum">
              <a:rPr lang="en-US" altLang="en-US" sz="1200"/>
              <a:pPr eaLnBrk="1" hangingPunct="1"/>
              <a:t>14</a:t>
            </a:fld>
            <a:endParaRPr lang="en-US" altLang="en-US" sz="1200"/>
          </a:p>
        </p:txBody>
      </p:sp>
      <p:sp>
        <p:nvSpPr>
          <p:cNvPr id="35843" name="Rectangle 2"/>
          <p:cNvSpPr>
            <a:spLocks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CB462FC2-C615-4036-A6C7-4E448944FD01}" type="slidenum">
              <a:rPr lang="en-US" altLang="en-US" sz="1200"/>
              <a:pPr eaLnBrk="1" hangingPunct="1"/>
              <a:t>19</a:t>
            </a:fld>
            <a:endParaRPr lang="en-US" altLang="en-US" sz="1200"/>
          </a:p>
        </p:txBody>
      </p:sp>
      <p:sp>
        <p:nvSpPr>
          <p:cNvPr id="36867" name="Rectangle 2"/>
          <p:cNvSpPr>
            <a:spLocks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Times New Roman" panose="02020603050405020304" pitchFamily="18" charset="0"/>
              </a:rPr>
              <a:t>Almost no time remains if disaster is to be avoided.  Indeed, this may well be a case of damage control rather than damage prevention.  The problems are not limited to small towns and rural areas as our major urban areas are on the brink, e.g. LA, Chicago, New York, or are going over the precipice, e.g. Detroit.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0716C875-34C3-4175-85EA-FF7D33E6E2E6}" type="slidenum">
              <a:rPr lang="en-US" altLang="en-US" sz="1200"/>
              <a:pPr eaLnBrk="1" hangingPunct="1"/>
              <a:t>3</a:t>
            </a:fld>
            <a:endParaRPr lang="en-US" altLang="en-US" sz="1200"/>
          </a:p>
        </p:txBody>
      </p:sp>
      <p:sp>
        <p:nvSpPr>
          <p:cNvPr id="25603" name="Rectangle 2"/>
          <p:cNvSpPr>
            <a:spLocks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704340A8-7784-49E4-9886-17A93C68E567}" type="slidenum">
              <a:rPr lang="en-US" altLang="en-US" sz="1200"/>
              <a:pPr eaLnBrk="1" hangingPunct="1"/>
              <a:t>4</a:t>
            </a:fld>
            <a:endParaRPr lang="en-US" altLang="en-US" sz="1200"/>
          </a:p>
        </p:txBody>
      </p:sp>
      <p:sp>
        <p:nvSpPr>
          <p:cNvPr id="26627" name="Rectangle 2"/>
          <p:cNvSpPr>
            <a:spLocks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17CABB01-BFEF-48FD-8587-409F02B46F9D}" type="slidenum">
              <a:rPr lang="en-US" altLang="en-US" sz="1200"/>
              <a:pPr eaLnBrk="1" hangingPunct="1"/>
              <a:t>5</a:t>
            </a:fld>
            <a:endParaRPr lang="en-US" altLang="en-US" sz="1200"/>
          </a:p>
        </p:txBody>
      </p:sp>
      <p:sp>
        <p:nvSpPr>
          <p:cNvPr id="27651" name="Rectangle 2"/>
          <p:cNvSpPr>
            <a:spLocks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35C6B851-A505-401C-B0D9-D2372BBFEB32}" type="slidenum">
              <a:rPr lang="en-US" altLang="en-US" sz="1200"/>
              <a:pPr eaLnBrk="1" hangingPunct="1"/>
              <a:t>6</a:t>
            </a:fld>
            <a:endParaRPr lang="en-US" altLang="en-US" sz="1200"/>
          </a:p>
        </p:txBody>
      </p:sp>
      <p:sp>
        <p:nvSpPr>
          <p:cNvPr id="28675" name="Rectangle 2"/>
          <p:cNvSpPr>
            <a:spLocks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CE3E2534-5B85-43CE-B3CC-71EF108A6137}" type="slidenum">
              <a:rPr lang="en-US" altLang="en-US" sz="1200"/>
              <a:pPr eaLnBrk="1" hangingPunct="1"/>
              <a:t>7</a:t>
            </a:fld>
            <a:endParaRPr lang="en-US" altLang="en-US" sz="1200"/>
          </a:p>
        </p:txBody>
      </p:sp>
      <p:sp>
        <p:nvSpPr>
          <p:cNvPr id="29699" name="Rectangle 2"/>
          <p:cNvSpPr>
            <a:spLocks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4F157855-D1DE-46AC-9E8C-0146AB8176E9}" type="slidenum">
              <a:rPr lang="en-US" altLang="en-US" sz="1200"/>
              <a:pPr eaLnBrk="1" hangingPunct="1"/>
              <a:t>8</a:t>
            </a:fld>
            <a:endParaRPr lang="en-US" altLang="en-US" sz="1200"/>
          </a:p>
        </p:txBody>
      </p:sp>
      <p:sp>
        <p:nvSpPr>
          <p:cNvPr id="30723" name="Rectangle 2"/>
          <p:cNvSpPr>
            <a:spLocks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Times New Roman" panose="02020603050405020304" pitchFamily="18" charset="0"/>
              </a:rPr>
              <a:t>Even on a company level this is a problem.  Xerox funded the Palo Alto Research Center which developed the computer mouse, graphical user interface [basis for both Mac and Windows] object oriented programming languages [Small Talk] and still almost went bankrupt.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3CF89664-4374-442F-942F-FB8BEEFF2CCB}" type="slidenum">
              <a:rPr lang="en-US" altLang="en-US" sz="1200"/>
              <a:pPr eaLnBrk="1" hangingPunct="1"/>
              <a:t>9</a:t>
            </a:fld>
            <a:endParaRPr lang="en-US" altLang="en-US" sz="1200"/>
          </a:p>
        </p:txBody>
      </p:sp>
      <p:sp>
        <p:nvSpPr>
          <p:cNvPr id="31747" name="Rectangle 2"/>
          <p:cNvSpPr>
            <a:spLocks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fld id="{6A2FAD04-C99F-485C-AE07-2D70FF33E824}" type="slidenum">
              <a:rPr lang="en-US" altLang="en-US" sz="1200"/>
              <a:pPr eaLnBrk="1" hangingPunct="1"/>
              <a:t>11</a:t>
            </a:fld>
            <a:endParaRPr lang="en-US" altLang="en-US" sz="1200"/>
          </a:p>
        </p:txBody>
      </p:sp>
      <p:sp>
        <p:nvSpPr>
          <p:cNvPr id="32771" name="Rectangle 2"/>
          <p:cNvSpPr>
            <a:spLocks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5760" cy="535"/>
            </a:xfrm>
            <a:prstGeom prst="rect">
              <a:avLst/>
            </a:prstGeom>
            <a:gradFill rotWithShape="0">
              <a:gsLst>
                <a:gs pos="0">
                  <a:schemeClr val="folHlink"/>
                </a:gs>
                <a:gs pos="100000">
                  <a:schemeClr val="bg1"/>
                </a:gs>
              </a:gsLst>
              <a:lin ang="5400000" scaled="1"/>
            </a:gradFill>
            <a:ln w="9525">
              <a:noFill/>
              <a:miter lim="800000"/>
              <a:headEnd/>
              <a:tailEnd/>
            </a:ln>
          </p:spPr>
          <p:txBody>
            <a:bodyPr wrap="none" anchor="ctr"/>
            <a:lstStyle/>
            <a:p>
              <a:pPr>
                <a:defRPr/>
              </a:pPr>
              <a:endParaRPr lang="en-US" dirty="0">
                <a:latin typeface="Times New Roman" charset="0"/>
              </a:endParaRPr>
            </a:p>
          </p:txBody>
        </p:sp>
        <p:sp>
          <p:nvSpPr>
            <p:cNvPr id="6" name="Rectangle 4"/>
            <p:cNvSpPr>
              <a:spLocks noChangeArrowheads="1"/>
            </p:cNvSpPr>
            <p:nvPr/>
          </p:nvSpPr>
          <p:spPr bwMode="hidden">
            <a:xfrm>
              <a:off x="0" y="3147"/>
              <a:ext cx="5760" cy="1173"/>
            </a:xfrm>
            <a:prstGeom prst="rect">
              <a:avLst/>
            </a:prstGeom>
            <a:gradFill rotWithShape="0">
              <a:gsLst>
                <a:gs pos="0">
                  <a:schemeClr val="bg1"/>
                </a:gs>
                <a:gs pos="100000">
                  <a:schemeClr val="folHlink"/>
                </a:gs>
              </a:gsLst>
              <a:lin ang="5400000" scaled="1"/>
            </a:gradFill>
            <a:ln w="9525">
              <a:noFill/>
              <a:miter lim="800000"/>
              <a:headEnd/>
              <a:tailEnd/>
            </a:ln>
          </p:spPr>
          <p:txBody>
            <a:bodyPr wrap="none" anchor="ctr"/>
            <a:lstStyle/>
            <a:p>
              <a:pPr>
                <a:defRPr/>
              </a:pPr>
              <a:endParaRPr lang="en-US" dirty="0">
                <a:latin typeface="Times New Roman" charset="0"/>
              </a:endParaRPr>
            </a:p>
          </p:txBody>
        </p:sp>
      </p:grpSp>
      <p:grpSp>
        <p:nvGrpSpPr>
          <p:cNvPr id="7" name="Group 10"/>
          <p:cNvGrpSpPr>
            <a:grpSpLocks/>
          </p:cNvGrpSpPr>
          <p:nvPr/>
        </p:nvGrpSpPr>
        <p:grpSpPr bwMode="auto">
          <a:xfrm>
            <a:off x="152400" y="314325"/>
            <a:ext cx="847725" cy="6543675"/>
            <a:chOff x="96" y="198"/>
            <a:chExt cx="534" cy="4122"/>
          </a:xfrm>
        </p:grpSpPr>
        <p:sp>
          <p:nvSpPr>
            <p:cNvPr id="8" name="AutoShape 11"/>
            <p:cNvSpPr>
              <a:spLocks noChangeArrowheads="1"/>
            </p:cNvSpPr>
            <p:nvPr/>
          </p:nvSpPr>
          <p:spPr bwMode="auto">
            <a:xfrm rot="5400000" flipH="1">
              <a:off x="82" y="1995"/>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9" name="AutoShape 12"/>
            <p:cNvSpPr>
              <a:spLocks noChangeArrowheads="1"/>
            </p:cNvSpPr>
            <p:nvPr/>
          </p:nvSpPr>
          <p:spPr bwMode="auto">
            <a:xfrm rot="5400000" flipH="1">
              <a:off x="82" y="258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10" name="AutoShape 13"/>
            <p:cNvSpPr>
              <a:spLocks noChangeArrowheads="1"/>
            </p:cNvSpPr>
            <p:nvPr/>
          </p:nvSpPr>
          <p:spPr bwMode="auto">
            <a:xfrm rot="5400000" flipH="1">
              <a:off x="81" y="3181"/>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11" name="AutoShape 14"/>
            <p:cNvSpPr>
              <a:spLocks noChangeArrowheads="1"/>
            </p:cNvSpPr>
            <p:nvPr/>
          </p:nvSpPr>
          <p:spPr bwMode="auto">
            <a:xfrm rot="5400000" flipH="1">
              <a:off x="83" y="3778"/>
              <a:ext cx="558" cy="533"/>
            </a:xfrm>
            <a:prstGeom prst="parallelogram">
              <a:avLst>
                <a:gd name="adj" fmla="val 55437"/>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12" name="AutoShape 15"/>
            <p:cNvSpPr>
              <a:spLocks noChangeArrowheads="1"/>
            </p:cNvSpPr>
            <p:nvPr/>
          </p:nvSpPr>
          <p:spPr bwMode="auto">
            <a:xfrm rot="5400000" flipH="1">
              <a:off x="82" y="21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13" name="AutoShape 16"/>
            <p:cNvSpPr>
              <a:spLocks noChangeArrowheads="1"/>
            </p:cNvSpPr>
            <p:nvPr/>
          </p:nvSpPr>
          <p:spPr bwMode="auto">
            <a:xfrm rot="5400000" flipH="1">
              <a:off x="81" y="80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14" name="AutoShape 17"/>
            <p:cNvSpPr>
              <a:spLocks noChangeArrowheads="1"/>
            </p:cNvSpPr>
            <p:nvPr/>
          </p:nvSpPr>
          <p:spPr bwMode="auto">
            <a:xfrm rot="5400000" flipH="1">
              <a:off x="81" y="139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grpSp>
      <p:sp>
        <p:nvSpPr>
          <p:cNvPr id="15" name="Rectangle 18"/>
          <p:cNvSpPr>
            <a:spLocks noChangeArrowheads="1"/>
          </p:cNvSpPr>
          <p:nvPr/>
        </p:nvSpPr>
        <p:spPr bwMode="auto">
          <a:xfrm>
            <a:off x="441325" y="0"/>
            <a:ext cx="276225" cy="6858000"/>
          </a:xfrm>
          <a:prstGeom prst="rect">
            <a:avLst/>
          </a:prstGeom>
          <a:gradFill rotWithShape="0">
            <a:gsLst>
              <a:gs pos="0">
                <a:schemeClr val="bg2"/>
              </a:gs>
              <a:gs pos="50000">
                <a:schemeClr val="folHlink"/>
              </a:gs>
              <a:gs pos="100000">
                <a:schemeClr val="bg2"/>
              </a:gs>
            </a:gsLst>
            <a:lin ang="0" scaled="1"/>
          </a:gradFill>
          <a:ln w="9525">
            <a:noFill/>
            <a:miter lim="800000"/>
            <a:headEnd/>
            <a:tailEnd/>
          </a:ln>
        </p:spPr>
        <p:txBody>
          <a:bodyPr wrap="none" anchor="ctr"/>
          <a:lstStyle/>
          <a:p>
            <a:pPr algn="ctr">
              <a:defRPr/>
            </a:pPr>
            <a:endParaRPr kumimoji="1" lang="en-US" dirty="0">
              <a:latin typeface="Times New Roman" charset="0"/>
            </a:endParaRPr>
          </a:p>
        </p:txBody>
      </p:sp>
      <p:sp>
        <p:nvSpPr>
          <p:cNvPr id="16" name="AutoShape 19"/>
          <p:cNvSpPr>
            <a:spLocks noChangeArrowheads="1"/>
          </p:cNvSpPr>
          <p:nvPr/>
        </p:nvSpPr>
        <p:spPr bwMode="auto">
          <a:xfrm flipH="1">
            <a:off x="547688" y="2717800"/>
            <a:ext cx="8596312" cy="254000"/>
          </a:xfrm>
          <a:prstGeom prst="homePlate">
            <a:avLst>
              <a:gd name="adj" fmla="val 58913"/>
            </a:avLst>
          </a:prstGeom>
          <a:gradFill rotWithShape="0">
            <a:gsLst>
              <a:gs pos="0">
                <a:schemeClr val="bg2"/>
              </a:gs>
              <a:gs pos="50000">
                <a:schemeClr val="folHlink"/>
              </a:gs>
              <a:gs pos="100000">
                <a:schemeClr val="bg2"/>
              </a:gs>
            </a:gsLst>
            <a:lin ang="5400000" scaled="1"/>
          </a:gradFill>
          <a:ln w="9525">
            <a:noFill/>
            <a:miter lim="800000"/>
            <a:headEnd/>
            <a:tailEnd/>
          </a:ln>
        </p:spPr>
        <p:txBody>
          <a:bodyPr wrap="none" anchor="ctr"/>
          <a:lstStyle/>
          <a:p>
            <a:pPr algn="ctr">
              <a:defRPr/>
            </a:pPr>
            <a:endParaRPr kumimoji="1" lang="en-US" dirty="0">
              <a:latin typeface="Times New Roman" charset="0"/>
            </a:endParaRPr>
          </a:p>
        </p:txBody>
      </p:sp>
      <p:sp>
        <p:nvSpPr>
          <p:cNvPr id="17" name="Oval 20"/>
          <p:cNvSpPr>
            <a:spLocks noChangeArrowheads="1"/>
          </p:cNvSpPr>
          <p:nvPr/>
        </p:nvSpPr>
        <p:spPr bwMode="auto">
          <a:xfrm>
            <a:off x="433388" y="2697163"/>
            <a:ext cx="295275" cy="274637"/>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lgn="ctr">
              <a:defRPr/>
            </a:pPr>
            <a:endParaRPr kumimoji="1" lang="en-US" dirty="0">
              <a:latin typeface="Times New Roman" charset="0"/>
            </a:endParaRPr>
          </a:p>
        </p:txBody>
      </p:sp>
      <p:sp>
        <p:nvSpPr>
          <p:cNvPr id="18" name="Rectangle 21"/>
          <p:cNvSpPr>
            <a:spLocks noChangeArrowheads="1"/>
          </p:cNvSpPr>
          <p:nvPr/>
        </p:nvSpPr>
        <p:spPr bwMode="auto">
          <a:xfrm>
            <a:off x="463550" y="2700338"/>
            <a:ext cx="161925" cy="4157662"/>
          </a:xfrm>
          <a:prstGeom prst="rect">
            <a:avLst/>
          </a:prstGeom>
          <a:noFill/>
          <a:ln w="9525">
            <a:noFill/>
            <a:miter lim="800000"/>
            <a:headEnd/>
            <a:tailEnd/>
          </a:ln>
        </p:spPr>
        <p:txBody>
          <a:bodyPr wrap="none" anchor="ctr"/>
          <a:lstStyle/>
          <a:p>
            <a:pPr algn="ctr">
              <a:defRPr/>
            </a:pPr>
            <a:endParaRPr kumimoji="1" lang="en-US" dirty="0">
              <a:latin typeface="Times New Roman" charset="0"/>
            </a:endParaRPr>
          </a:p>
        </p:txBody>
      </p:sp>
      <p:sp>
        <p:nvSpPr>
          <p:cNvPr id="19" name="Oval 22"/>
          <p:cNvSpPr>
            <a:spLocks noChangeArrowheads="1"/>
          </p:cNvSpPr>
          <p:nvPr/>
        </p:nvSpPr>
        <p:spPr bwMode="auto">
          <a:xfrm>
            <a:off x="9236075" y="2697163"/>
            <a:ext cx="304800" cy="274637"/>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lgn="ctr">
              <a:defRPr/>
            </a:pPr>
            <a:endParaRPr kumimoji="1" lang="en-US" dirty="0">
              <a:latin typeface="Times New Roman" charset="0"/>
            </a:endParaRPr>
          </a:p>
        </p:txBody>
      </p:sp>
      <p:sp>
        <p:nvSpPr>
          <p:cNvPr id="20" name="Rectangle 23"/>
          <p:cNvSpPr>
            <a:spLocks noChangeArrowheads="1"/>
          </p:cNvSpPr>
          <p:nvPr/>
        </p:nvSpPr>
        <p:spPr bwMode="auto">
          <a:xfrm>
            <a:off x="484188" y="2760663"/>
            <a:ext cx="8751887" cy="190500"/>
          </a:xfrm>
          <a:prstGeom prst="rect">
            <a:avLst/>
          </a:prstGeom>
          <a:noFill/>
          <a:ln w="9525">
            <a:noFill/>
            <a:miter lim="800000"/>
            <a:headEnd/>
            <a:tailEnd/>
          </a:ln>
        </p:spPr>
        <p:txBody>
          <a:bodyPr wrap="none" anchor="ctr"/>
          <a:lstStyle/>
          <a:p>
            <a:pPr algn="ctr">
              <a:defRPr/>
            </a:pPr>
            <a:endParaRPr kumimoji="1" lang="en-US" dirty="0">
              <a:latin typeface="Times New Roman" charset="0"/>
            </a:endParaRPr>
          </a:p>
        </p:txBody>
      </p:sp>
      <p:grpSp>
        <p:nvGrpSpPr>
          <p:cNvPr id="21" name="Group 24"/>
          <p:cNvGrpSpPr>
            <a:grpSpLocks/>
          </p:cNvGrpSpPr>
          <p:nvPr/>
        </p:nvGrpSpPr>
        <p:grpSpPr bwMode="auto">
          <a:xfrm>
            <a:off x="150813" y="0"/>
            <a:ext cx="849312" cy="6858000"/>
            <a:chOff x="95" y="0"/>
            <a:chExt cx="535" cy="4320"/>
          </a:xfrm>
        </p:grpSpPr>
        <p:sp>
          <p:nvSpPr>
            <p:cNvPr id="22" name="AutoShape 25"/>
            <p:cNvSpPr>
              <a:spLocks noChangeArrowheads="1"/>
            </p:cNvSpPr>
            <p:nvPr/>
          </p:nvSpPr>
          <p:spPr bwMode="auto">
            <a:xfrm rot="-5400000">
              <a:off x="82" y="229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3" name="AutoShape 26"/>
            <p:cNvSpPr>
              <a:spLocks noChangeArrowheads="1"/>
            </p:cNvSpPr>
            <p:nvPr/>
          </p:nvSpPr>
          <p:spPr bwMode="auto">
            <a:xfrm rot="-5400000">
              <a:off x="81" y="2886"/>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4" name="AutoShape 27"/>
            <p:cNvSpPr>
              <a:spLocks noChangeArrowheads="1"/>
            </p:cNvSpPr>
            <p:nvPr/>
          </p:nvSpPr>
          <p:spPr bwMode="auto">
            <a:xfrm rot="-5400000">
              <a:off x="81" y="3479"/>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5" name="AutoShape 28"/>
            <p:cNvSpPr>
              <a:spLocks noChangeArrowheads="1"/>
            </p:cNvSpPr>
            <p:nvPr/>
          </p:nvSpPr>
          <p:spPr bwMode="auto">
            <a:xfrm rot="-5400000">
              <a:off x="81" y="508"/>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6" name="AutoShape 29"/>
            <p:cNvSpPr>
              <a:spLocks noChangeArrowheads="1"/>
            </p:cNvSpPr>
            <p:nvPr/>
          </p:nvSpPr>
          <p:spPr bwMode="auto">
            <a:xfrm rot="-5400000">
              <a:off x="81" y="110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7" name="AutoShape 30"/>
            <p:cNvSpPr>
              <a:spLocks noChangeArrowheads="1"/>
            </p:cNvSpPr>
            <p:nvPr/>
          </p:nvSpPr>
          <p:spPr bwMode="auto">
            <a:xfrm rot="-5400000">
              <a:off x="81" y="1697"/>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8" name="Freeform 31"/>
            <p:cNvSpPr>
              <a:spLocks/>
            </p:cNvSpPr>
            <p:nvPr/>
          </p:nvSpPr>
          <p:spPr bwMode="auto">
            <a:xfrm>
              <a:off x="98" y="0"/>
              <a:ext cx="532" cy="465"/>
            </a:xfrm>
            <a:custGeom>
              <a:avLst/>
              <a:gdLst/>
              <a:ahLst/>
              <a:cxnLst>
                <a:cxn ang="0">
                  <a:pos x="1" y="0"/>
                </a:cxn>
                <a:cxn ang="0">
                  <a:pos x="0" y="166"/>
                </a:cxn>
                <a:cxn ang="0">
                  <a:pos x="532" y="465"/>
                </a:cxn>
                <a:cxn ang="0">
                  <a:pos x="532" y="201"/>
                </a:cxn>
                <a:cxn ang="0">
                  <a:pos x="172" y="0"/>
                </a:cxn>
                <a:cxn ang="0">
                  <a:pos x="1" y="0"/>
                </a:cxn>
              </a:cxnLst>
              <a:rect l="0" t="0" r="r" b="b"/>
              <a:pathLst>
                <a:path w="532" h="465">
                  <a:moveTo>
                    <a:pt x="1" y="0"/>
                  </a:moveTo>
                  <a:lnTo>
                    <a:pt x="0" y="166"/>
                  </a:lnTo>
                  <a:lnTo>
                    <a:pt x="532" y="465"/>
                  </a:lnTo>
                  <a:lnTo>
                    <a:pt x="532" y="201"/>
                  </a:lnTo>
                  <a:lnTo>
                    <a:pt x="172" y="0"/>
                  </a:lnTo>
                  <a:lnTo>
                    <a:pt x="1" y="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dirty="0">
                <a:latin typeface="Times New Roman" charset="0"/>
              </a:endParaRPr>
            </a:p>
          </p:txBody>
        </p:sp>
        <p:sp>
          <p:nvSpPr>
            <p:cNvPr id="29" name="Freeform 32"/>
            <p:cNvSpPr>
              <a:spLocks/>
            </p:cNvSpPr>
            <p:nvPr/>
          </p:nvSpPr>
          <p:spPr bwMode="auto">
            <a:xfrm>
              <a:off x="95" y="4060"/>
              <a:ext cx="457" cy="260"/>
            </a:xfrm>
            <a:custGeom>
              <a:avLst/>
              <a:gdLst/>
              <a:ahLst/>
              <a:cxnLst>
                <a:cxn ang="0">
                  <a:pos x="457" y="260"/>
                </a:cxn>
                <a:cxn ang="0">
                  <a:pos x="1" y="0"/>
                </a:cxn>
                <a:cxn ang="0">
                  <a:pos x="0" y="264"/>
                </a:cxn>
                <a:cxn ang="0">
                  <a:pos x="457" y="260"/>
                </a:cxn>
              </a:cxnLst>
              <a:rect l="0" t="0" r="r" b="b"/>
              <a:pathLst>
                <a:path w="457" h="264">
                  <a:moveTo>
                    <a:pt x="457" y="260"/>
                  </a:moveTo>
                  <a:lnTo>
                    <a:pt x="1" y="0"/>
                  </a:lnTo>
                  <a:lnTo>
                    <a:pt x="0" y="264"/>
                  </a:lnTo>
                  <a:lnTo>
                    <a:pt x="457" y="26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dirty="0">
                <a:latin typeface="Times New Roman" charset="0"/>
              </a:endParaRPr>
            </a:p>
          </p:txBody>
        </p:sp>
      </p:grpSp>
      <p:sp>
        <p:nvSpPr>
          <p:cNvPr id="3107" name="Rectangle 35"/>
          <p:cNvSpPr>
            <a:spLocks noGrp="1" noChangeArrowheads="1"/>
          </p:cNvSpPr>
          <p:nvPr>
            <p:ph type="ctrTitle" sz="quarter"/>
          </p:nvPr>
        </p:nvSpPr>
        <p:spPr>
          <a:xfrm>
            <a:off x="1154113" y="1211263"/>
            <a:ext cx="7772400" cy="1431925"/>
          </a:xfrm>
        </p:spPr>
        <p:txBody>
          <a:bodyPr/>
          <a:lstStyle>
            <a:lvl1pPr>
              <a:defRPr/>
            </a:lvl1pPr>
          </a:lstStyle>
          <a:p>
            <a:r>
              <a:rPr lang="en-US"/>
              <a:t>Click to edit Master title style</a:t>
            </a:r>
          </a:p>
        </p:txBody>
      </p:sp>
      <p:sp>
        <p:nvSpPr>
          <p:cNvPr id="3108" name="Rectangle 36"/>
          <p:cNvSpPr>
            <a:spLocks noGrp="1" noChangeArrowheads="1"/>
          </p:cNvSpPr>
          <p:nvPr>
            <p:ph type="subTitle" sz="quarter" idx="1"/>
          </p:nvPr>
        </p:nvSpPr>
        <p:spPr>
          <a:xfrm>
            <a:off x="1171575" y="3124200"/>
            <a:ext cx="6400800" cy="1752600"/>
          </a:xfrm>
        </p:spPr>
        <p:txBody>
          <a:bodyPr/>
          <a:lstStyle>
            <a:lvl1pPr marL="0" indent="0">
              <a:buFontTx/>
              <a:buNone/>
              <a:defRPr/>
            </a:lvl1pPr>
          </a:lstStyle>
          <a:p>
            <a:r>
              <a:rPr lang="en-US"/>
              <a:t>Click to edit Master subtitle style</a:t>
            </a:r>
          </a:p>
        </p:txBody>
      </p:sp>
      <p:sp>
        <p:nvSpPr>
          <p:cNvPr id="30" name="Rectangle 37"/>
          <p:cNvSpPr>
            <a:spLocks noGrp="1" noChangeArrowheads="1"/>
          </p:cNvSpPr>
          <p:nvPr>
            <p:ph type="dt" sz="quarter" idx="10"/>
          </p:nvPr>
        </p:nvSpPr>
        <p:spPr>
          <a:xfrm>
            <a:off x="1119188" y="6318250"/>
            <a:ext cx="1905000" cy="457200"/>
          </a:xfrm>
        </p:spPr>
        <p:txBody>
          <a:bodyPr/>
          <a:lstStyle>
            <a:lvl1pPr>
              <a:defRPr dirty="0"/>
            </a:lvl1pPr>
          </a:lstStyle>
          <a:p>
            <a:pPr>
              <a:defRPr/>
            </a:pPr>
            <a:endParaRPr lang="en-US"/>
          </a:p>
        </p:txBody>
      </p:sp>
      <p:sp>
        <p:nvSpPr>
          <p:cNvPr id="31" name="Rectangle 38"/>
          <p:cNvSpPr>
            <a:spLocks noGrp="1" noChangeArrowheads="1"/>
          </p:cNvSpPr>
          <p:nvPr>
            <p:ph type="ftr" sz="quarter" idx="11"/>
          </p:nvPr>
        </p:nvSpPr>
        <p:spPr>
          <a:xfrm>
            <a:off x="3557588" y="6318250"/>
            <a:ext cx="2895600" cy="457200"/>
          </a:xfrm>
        </p:spPr>
        <p:txBody>
          <a:bodyPr/>
          <a:lstStyle>
            <a:lvl1pPr>
              <a:defRPr dirty="0"/>
            </a:lvl1pPr>
          </a:lstStyle>
          <a:p>
            <a:pPr>
              <a:defRPr/>
            </a:pPr>
            <a:endParaRPr lang="en-US"/>
          </a:p>
        </p:txBody>
      </p:sp>
      <p:sp>
        <p:nvSpPr>
          <p:cNvPr id="32" name="Rectangle 39"/>
          <p:cNvSpPr>
            <a:spLocks noGrp="1" noChangeArrowheads="1"/>
          </p:cNvSpPr>
          <p:nvPr>
            <p:ph type="sldNum" sz="quarter" idx="12"/>
          </p:nvPr>
        </p:nvSpPr>
        <p:spPr>
          <a:xfrm>
            <a:off x="6986588" y="6318250"/>
            <a:ext cx="1905000" cy="457200"/>
          </a:xfrm>
        </p:spPr>
        <p:txBody>
          <a:bodyPr/>
          <a:lstStyle>
            <a:lvl1pPr>
              <a:defRPr/>
            </a:lvl1pPr>
          </a:lstStyle>
          <a:p>
            <a:fld id="{88D66502-705A-4128-AEBA-51C0325E2719}" type="slidenum">
              <a:rPr lang="en-US" altLang="en-US"/>
              <a:pPr/>
              <a:t>‹#›</a:t>
            </a:fld>
            <a:endParaRPr lang="en-US" altLang="en-US"/>
          </a:p>
        </p:txBody>
      </p:sp>
    </p:spTree>
    <p:extLst>
      <p:ext uri="{BB962C8B-B14F-4D97-AF65-F5344CB8AC3E}">
        <p14:creationId xmlns:p14="http://schemas.microsoft.com/office/powerpoint/2010/main" val="3179335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subTnLst>
                                    <p:set>
                                      <p:cBhvr override="childStyle">
                                        <p:cTn dur="1" fill="hold" display="0" masterRel="sameClick" afterEffect="1">
                                          <p:stCondLst>
                                            <p:cond evt="end" delay="0">
                                              <p:tn val="5"/>
                                            </p:cond>
                                          </p:stCondLst>
                                        </p:cTn>
                                        <p:tgtEl>
                                          <p:spTgt spid="17"/>
                                        </p:tgtEl>
                                        <p:attrNameLst>
                                          <p:attrName>style.visibility</p:attrName>
                                        </p:attrNameLst>
                                      </p:cBhvr>
                                      <p:to>
                                        <p:strVal val="hidden"/>
                                      </p:to>
                                    </p:set>
                                  </p:sub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autoUpdateAnimBg="0"/>
      <p:bldP spid="19" grpId="0" animBg="1" autoUpdateAnimBg="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4"/>
          <p:cNvSpPr>
            <a:spLocks noGrp="1" noChangeArrowheads="1"/>
          </p:cNvSpPr>
          <p:nvPr>
            <p:ph type="dt" sz="half" idx="10"/>
          </p:nvPr>
        </p:nvSpPr>
        <p:spPr>
          <a:ln/>
        </p:spPr>
        <p:txBody>
          <a:bodyPr/>
          <a:lstStyle>
            <a:lvl1pPr>
              <a:defRPr/>
            </a:lvl1pPr>
          </a:lstStyle>
          <a:p>
            <a:pPr>
              <a:defRPr/>
            </a:pPr>
            <a:endParaRPr lang="en-US"/>
          </a:p>
        </p:txBody>
      </p:sp>
      <p:sp>
        <p:nvSpPr>
          <p:cNvPr id="5" name="Rectangle 35"/>
          <p:cNvSpPr>
            <a:spLocks noGrp="1" noChangeArrowheads="1"/>
          </p:cNvSpPr>
          <p:nvPr>
            <p:ph type="ftr" sz="quarter" idx="11"/>
          </p:nvPr>
        </p:nvSpPr>
        <p:spPr>
          <a:ln/>
        </p:spPr>
        <p:txBody>
          <a:bodyPr/>
          <a:lstStyle>
            <a:lvl1pPr>
              <a:defRPr/>
            </a:lvl1pPr>
          </a:lstStyle>
          <a:p>
            <a:pPr>
              <a:defRPr/>
            </a:pPr>
            <a:endParaRPr lang="en-US"/>
          </a:p>
        </p:txBody>
      </p:sp>
      <p:sp>
        <p:nvSpPr>
          <p:cNvPr id="6" name="Rectangle 36"/>
          <p:cNvSpPr>
            <a:spLocks noGrp="1" noChangeArrowheads="1"/>
          </p:cNvSpPr>
          <p:nvPr>
            <p:ph type="sldNum" sz="quarter" idx="12"/>
          </p:nvPr>
        </p:nvSpPr>
        <p:spPr>
          <a:ln/>
        </p:spPr>
        <p:txBody>
          <a:bodyPr/>
          <a:lstStyle>
            <a:lvl1pPr>
              <a:defRPr/>
            </a:lvl1pPr>
          </a:lstStyle>
          <a:p>
            <a:fld id="{07743D1D-92AD-4669-A5BA-FC2A25B4D98C}" type="slidenum">
              <a:rPr lang="en-US" altLang="en-US"/>
              <a:pPr/>
              <a:t>‹#›</a:t>
            </a:fld>
            <a:endParaRPr lang="en-US" altLang="en-US"/>
          </a:p>
        </p:txBody>
      </p:sp>
    </p:spTree>
    <p:extLst>
      <p:ext uri="{BB962C8B-B14F-4D97-AF65-F5344CB8AC3E}">
        <p14:creationId xmlns:p14="http://schemas.microsoft.com/office/powerpoint/2010/main" val="1173190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3250" y="144463"/>
            <a:ext cx="1962150" cy="5951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144463"/>
            <a:ext cx="5734050" cy="5951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4"/>
          <p:cNvSpPr>
            <a:spLocks noGrp="1" noChangeArrowheads="1"/>
          </p:cNvSpPr>
          <p:nvPr>
            <p:ph type="dt" sz="half" idx="10"/>
          </p:nvPr>
        </p:nvSpPr>
        <p:spPr>
          <a:ln/>
        </p:spPr>
        <p:txBody>
          <a:bodyPr/>
          <a:lstStyle>
            <a:lvl1pPr>
              <a:defRPr/>
            </a:lvl1pPr>
          </a:lstStyle>
          <a:p>
            <a:pPr>
              <a:defRPr/>
            </a:pPr>
            <a:endParaRPr lang="en-US"/>
          </a:p>
        </p:txBody>
      </p:sp>
      <p:sp>
        <p:nvSpPr>
          <p:cNvPr id="5" name="Rectangle 35"/>
          <p:cNvSpPr>
            <a:spLocks noGrp="1" noChangeArrowheads="1"/>
          </p:cNvSpPr>
          <p:nvPr>
            <p:ph type="ftr" sz="quarter" idx="11"/>
          </p:nvPr>
        </p:nvSpPr>
        <p:spPr>
          <a:ln/>
        </p:spPr>
        <p:txBody>
          <a:bodyPr/>
          <a:lstStyle>
            <a:lvl1pPr>
              <a:defRPr/>
            </a:lvl1pPr>
          </a:lstStyle>
          <a:p>
            <a:pPr>
              <a:defRPr/>
            </a:pPr>
            <a:endParaRPr lang="en-US"/>
          </a:p>
        </p:txBody>
      </p:sp>
      <p:sp>
        <p:nvSpPr>
          <p:cNvPr id="6" name="Rectangle 36"/>
          <p:cNvSpPr>
            <a:spLocks noGrp="1" noChangeArrowheads="1"/>
          </p:cNvSpPr>
          <p:nvPr>
            <p:ph type="sldNum" sz="quarter" idx="12"/>
          </p:nvPr>
        </p:nvSpPr>
        <p:spPr>
          <a:ln/>
        </p:spPr>
        <p:txBody>
          <a:bodyPr/>
          <a:lstStyle>
            <a:lvl1pPr>
              <a:defRPr/>
            </a:lvl1pPr>
          </a:lstStyle>
          <a:p>
            <a:fld id="{3017F168-B56C-4A8E-BDB8-EB3038E2EDF0}" type="slidenum">
              <a:rPr lang="en-US" altLang="en-US"/>
              <a:pPr/>
              <a:t>‹#›</a:t>
            </a:fld>
            <a:endParaRPr lang="en-US" altLang="en-US"/>
          </a:p>
        </p:txBody>
      </p:sp>
    </p:spTree>
    <p:extLst>
      <p:ext uri="{BB962C8B-B14F-4D97-AF65-F5344CB8AC3E}">
        <p14:creationId xmlns:p14="http://schemas.microsoft.com/office/powerpoint/2010/main" val="2272973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4"/>
          <p:cNvSpPr>
            <a:spLocks noGrp="1" noChangeArrowheads="1"/>
          </p:cNvSpPr>
          <p:nvPr>
            <p:ph type="dt" sz="half" idx="10"/>
          </p:nvPr>
        </p:nvSpPr>
        <p:spPr>
          <a:ln/>
        </p:spPr>
        <p:txBody>
          <a:bodyPr/>
          <a:lstStyle>
            <a:lvl1pPr>
              <a:defRPr/>
            </a:lvl1pPr>
          </a:lstStyle>
          <a:p>
            <a:pPr>
              <a:defRPr/>
            </a:pPr>
            <a:endParaRPr lang="en-US"/>
          </a:p>
        </p:txBody>
      </p:sp>
      <p:sp>
        <p:nvSpPr>
          <p:cNvPr id="5" name="Rectangle 35"/>
          <p:cNvSpPr>
            <a:spLocks noGrp="1" noChangeArrowheads="1"/>
          </p:cNvSpPr>
          <p:nvPr>
            <p:ph type="ftr" sz="quarter" idx="11"/>
          </p:nvPr>
        </p:nvSpPr>
        <p:spPr>
          <a:ln/>
        </p:spPr>
        <p:txBody>
          <a:bodyPr/>
          <a:lstStyle>
            <a:lvl1pPr>
              <a:defRPr/>
            </a:lvl1pPr>
          </a:lstStyle>
          <a:p>
            <a:pPr>
              <a:defRPr/>
            </a:pPr>
            <a:endParaRPr lang="en-US"/>
          </a:p>
        </p:txBody>
      </p:sp>
      <p:sp>
        <p:nvSpPr>
          <p:cNvPr id="6" name="Rectangle 36"/>
          <p:cNvSpPr>
            <a:spLocks noGrp="1" noChangeArrowheads="1"/>
          </p:cNvSpPr>
          <p:nvPr>
            <p:ph type="sldNum" sz="quarter" idx="12"/>
          </p:nvPr>
        </p:nvSpPr>
        <p:spPr>
          <a:ln/>
        </p:spPr>
        <p:txBody>
          <a:bodyPr/>
          <a:lstStyle>
            <a:lvl1pPr>
              <a:defRPr/>
            </a:lvl1pPr>
          </a:lstStyle>
          <a:p>
            <a:fld id="{92937B50-8594-4979-8554-5FBA267DA52C}" type="slidenum">
              <a:rPr lang="en-US" altLang="en-US"/>
              <a:pPr/>
              <a:t>‹#›</a:t>
            </a:fld>
            <a:endParaRPr lang="en-US" altLang="en-US"/>
          </a:p>
        </p:txBody>
      </p:sp>
    </p:spTree>
    <p:extLst>
      <p:ext uri="{BB962C8B-B14F-4D97-AF65-F5344CB8AC3E}">
        <p14:creationId xmlns:p14="http://schemas.microsoft.com/office/powerpoint/2010/main" val="97965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4"/>
          <p:cNvSpPr>
            <a:spLocks noGrp="1" noChangeArrowheads="1"/>
          </p:cNvSpPr>
          <p:nvPr>
            <p:ph type="dt" sz="half" idx="10"/>
          </p:nvPr>
        </p:nvSpPr>
        <p:spPr>
          <a:ln/>
        </p:spPr>
        <p:txBody>
          <a:bodyPr/>
          <a:lstStyle>
            <a:lvl1pPr>
              <a:defRPr/>
            </a:lvl1pPr>
          </a:lstStyle>
          <a:p>
            <a:pPr>
              <a:defRPr/>
            </a:pPr>
            <a:endParaRPr lang="en-US"/>
          </a:p>
        </p:txBody>
      </p:sp>
      <p:sp>
        <p:nvSpPr>
          <p:cNvPr id="5" name="Rectangle 35"/>
          <p:cNvSpPr>
            <a:spLocks noGrp="1" noChangeArrowheads="1"/>
          </p:cNvSpPr>
          <p:nvPr>
            <p:ph type="ftr" sz="quarter" idx="11"/>
          </p:nvPr>
        </p:nvSpPr>
        <p:spPr>
          <a:ln/>
        </p:spPr>
        <p:txBody>
          <a:bodyPr/>
          <a:lstStyle>
            <a:lvl1pPr>
              <a:defRPr/>
            </a:lvl1pPr>
          </a:lstStyle>
          <a:p>
            <a:pPr>
              <a:defRPr/>
            </a:pPr>
            <a:endParaRPr lang="en-US"/>
          </a:p>
        </p:txBody>
      </p:sp>
      <p:sp>
        <p:nvSpPr>
          <p:cNvPr id="6" name="Rectangle 36"/>
          <p:cNvSpPr>
            <a:spLocks noGrp="1" noChangeArrowheads="1"/>
          </p:cNvSpPr>
          <p:nvPr>
            <p:ph type="sldNum" sz="quarter" idx="12"/>
          </p:nvPr>
        </p:nvSpPr>
        <p:spPr>
          <a:ln/>
        </p:spPr>
        <p:txBody>
          <a:bodyPr/>
          <a:lstStyle>
            <a:lvl1pPr>
              <a:defRPr/>
            </a:lvl1pPr>
          </a:lstStyle>
          <a:p>
            <a:fld id="{A76A1DC1-2DD2-4FCF-AAB5-2E5E7F2DF0EE}" type="slidenum">
              <a:rPr lang="en-US" altLang="en-US"/>
              <a:pPr/>
              <a:t>‹#›</a:t>
            </a:fld>
            <a:endParaRPr lang="en-US" altLang="en-US"/>
          </a:p>
        </p:txBody>
      </p:sp>
    </p:spTree>
    <p:extLst>
      <p:ext uri="{BB962C8B-B14F-4D97-AF65-F5344CB8AC3E}">
        <p14:creationId xmlns:p14="http://schemas.microsoft.com/office/powerpoint/2010/main" val="1828410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981200"/>
            <a:ext cx="38481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67300" y="1981200"/>
            <a:ext cx="38481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4"/>
          <p:cNvSpPr>
            <a:spLocks noGrp="1" noChangeArrowheads="1"/>
          </p:cNvSpPr>
          <p:nvPr>
            <p:ph type="dt" sz="half" idx="10"/>
          </p:nvPr>
        </p:nvSpPr>
        <p:spPr>
          <a:ln/>
        </p:spPr>
        <p:txBody>
          <a:bodyPr/>
          <a:lstStyle>
            <a:lvl1pPr>
              <a:defRPr/>
            </a:lvl1pPr>
          </a:lstStyle>
          <a:p>
            <a:pPr>
              <a:defRPr/>
            </a:pPr>
            <a:endParaRPr lang="en-US"/>
          </a:p>
        </p:txBody>
      </p:sp>
      <p:sp>
        <p:nvSpPr>
          <p:cNvPr id="6" name="Rectangle 35"/>
          <p:cNvSpPr>
            <a:spLocks noGrp="1" noChangeArrowheads="1"/>
          </p:cNvSpPr>
          <p:nvPr>
            <p:ph type="ftr" sz="quarter" idx="11"/>
          </p:nvPr>
        </p:nvSpPr>
        <p:spPr>
          <a:ln/>
        </p:spPr>
        <p:txBody>
          <a:bodyPr/>
          <a:lstStyle>
            <a:lvl1pPr>
              <a:defRPr/>
            </a:lvl1pPr>
          </a:lstStyle>
          <a:p>
            <a:pPr>
              <a:defRPr/>
            </a:pPr>
            <a:endParaRPr lang="en-US"/>
          </a:p>
        </p:txBody>
      </p:sp>
      <p:sp>
        <p:nvSpPr>
          <p:cNvPr id="7" name="Rectangle 36"/>
          <p:cNvSpPr>
            <a:spLocks noGrp="1" noChangeArrowheads="1"/>
          </p:cNvSpPr>
          <p:nvPr>
            <p:ph type="sldNum" sz="quarter" idx="12"/>
          </p:nvPr>
        </p:nvSpPr>
        <p:spPr>
          <a:ln/>
        </p:spPr>
        <p:txBody>
          <a:bodyPr/>
          <a:lstStyle>
            <a:lvl1pPr>
              <a:defRPr/>
            </a:lvl1pPr>
          </a:lstStyle>
          <a:p>
            <a:fld id="{BFC4B3A9-963C-4CEE-A9DB-45FB7A305403}" type="slidenum">
              <a:rPr lang="en-US" altLang="en-US"/>
              <a:pPr/>
              <a:t>‹#›</a:t>
            </a:fld>
            <a:endParaRPr lang="en-US" altLang="en-US"/>
          </a:p>
        </p:txBody>
      </p:sp>
    </p:spTree>
    <p:extLst>
      <p:ext uri="{BB962C8B-B14F-4D97-AF65-F5344CB8AC3E}">
        <p14:creationId xmlns:p14="http://schemas.microsoft.com/office/powerpoint/2010/main" val="1007510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4"/>
          <p:cNvSpPr>
            <a:spLocks noGrp="1" noChangeArrowheads="1"/>
          </p:cNvSpPr>
          <p:nvPr>
            <p:ph type="dt" sz="half" idx="10"/>
          </p:nvPr>
        </p:nvSpPr>
        <p:spPr>
          <a:ln/>
        </p:spPr>
        <p:txBody>
          <a:bodyPr/>
          <a:lstStyle>
            <a:lvl1pPr>
              <a:defRPr/>
            </a:lvl1pPr>
          </a:lstStyle>
          <a:p>
            <a:pPr>
              <a:defRPr/>
            </a:pPr>
            <a:endParaRPr lang="en-US"/>
          </a:p>
        </p:txBody>
      </p:sp>
      <p:sp>
        <p:nvSpPr>
          <p:cNvPr id="8" name="Rectangle 35"/>
          <p:cNvSpPr>
            <a:spLocks noGrp="1" noChangeArrowheads="1"/>
          </p:cNvSpPr>
          <p:nvPr>
            <p:ph type="ftr" sz="quarter" idx="11"/>
          </p:nvPr>
        </p:nvSpPr>
        <p:spPr>
          <a:ln/>
        </p:spPr>
        <p:txBody>
          <a:bodyPr/>
          <a:lstStyle>
            <a:lvl1pPr>
              <a:defRPr/>
            </a:lvl1pPr>
          </a:lstStyle>
          <a:p>
            <a:pPr>
              <a:defRPr/>
            </a:pPr>
            <a:endParaRPr lang="en-US"/>
          </a:p>
        </p:txBody>
      </p:sp>
      <p:sp>
        <p:nvSpPr>
          <p:cNvPr id="9" name="Rectangle 36"/>
          <p:cNvSpPr>
            <a:spLocks noGrp="1" noChangeArrowheads="1"/>
          </p:cNvSpPr>
          <p:nvPr>
            <p:ph type="sldNum" sz="quarter" idx="12"/>
          </p:nvPr>
        </p:nvSpPr>
        <p:spPr>
          <a:ln/>
        </p:spPr>
        <p:txBody>
          <a:bodyPr/>
          <a:lstStyle>
            <a:lvl1pPr>
              <a:defRPr/>
            </a:lvl1pPr>
          </a:lstStyle>
          <a:p>
            <a:fld id="{BFE7ED15-81BB-4CE6-A99A-F71AEA83DCF3}" type="slidenum">
              <a:rPr lang="en-US" altLang="en-US"/>
              <a:pPr/>
              <a:t>‹#›</a:t>
            </a:fld>
            <a:endParaRPr lang="en-US" altLang="en-US"/>
          </a:p>
        </p:txBody>
      </p:sp>
    </p:spTree>
    <p:extLst>
      <p:ext uri="{BB962C8B-B14F-4D97-AF65-F5344CB8AC3E}">
        <p14:creationId xmlns:p14="http://schemas.microsoft.com/office/powerpoint/2010/main" val="3055640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4"/>
          <p:cNvSpPr>
            <a:spLocks noGrp="1" noChangeArrowheads="1"/>
          </p:cNvSpPr>
          <p:nvPr>
            <p:ph type="dt" sz="half" idx="10"/>
          </p:nvPr>
        </p:nvSpPr>
        <p:spPr>
          <a:ln/>
        </p:spPr>
        <p:txBody>
          <a:bodyPr/>
          <a:lstStyle>
            <a:lvl1pPr>
              <a:defRPr/>
            </a:lvl1pPr>
          </a:lstStyle>
          <a:p>
            <a:pPr>
              <a:defRPr/>
            </a:pPr>
            <a:endParaRPr lang="en-US"/>
          </a:p>
        </p:txBody>
      </p:sp>
      <p:sp>
        <p:nvSpPr>
          <p:cNvPr id="4" name="Rectangle 35"/>
          <p:cNvSpPr>
            <a:spLocks noGrp="1" noChangeArrowheads="1"/>
          </p:cNvSpPr>
          <p:nvPr>
            <p:ph type="ftr" sz="quarter" idx="11"/>
          </p:nvPr>
        </p:nvSpPr>
        <p:spPr>
          <a:ln/>
        </p:spPr>
        <p:txBody>
          <a:bodyPr/>
          <a:lstStyle>
            <a:lvl1pPr>
              <a:defRPr/>
            </a:lvl1pPr>
          </a:lstStyle>
          <a:p>
            <a:pPr>
              <a:defRPr/>
            </a:pPr>
            <a:endParaRPr lang="en-US"/>
          </a:p>
        </p:txBody>
      </p:sp>
      <p:sp>
        <p:nvSpPr>
          <p:cNvPr id="5" name="Rectangle 36"/>
          <p:cNvSpPr>
            <a:spLocks noGrp="1" noChangeArrowheads="1"/>
          </p:cNvSpPr>
          <p:nvPr>
            <p:ph type="sldNum" sz="quarter" idx="12"/>
          </p:nvPr>
        </p:nvSpPr>
        <p:spPr>
          <a:ln/>
        </p:spPr>
        <p:txBody>
          <a:bodyPr/>
          <a:lstStyle>
            <a:lvl1pPr>
              <a:defRPr/>
            </a:lvl1pPr>
          </a:lstStyle>
          <a:p>
            <a:fld id="{5C376065-2C42-45DA-B8BE-B4D0E17750F9}" type="slidenum">
              <a:rPr lang="en-US" altLang="en-US"/>
              <a:pPr/>
              <a:t>‹#›</a:t>
            </a:fld>
            <a:endParaRPr lang="en-US" altLang="en-US"/>
          </a:p>
        </p:txBody>
      </p:sp>
    </p:spTree>
    <p:extLst>
      <p:ext uri="{BB962C8B-B14F-4D97-AF65-F5344CB8AC3E}">
        <p14:creationId xmlns:p14="http://schemas.microsoft.com/office/powerpoint/2010/main" val="3019631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4"/>
          <p:cNvSpPr>
            <a:spLocks noGrp="1" noChangeArrowheads="1"/>
          </p:cNvSpPr>
          <p:nvPr>
            <p:ph type="dt" sz="half" idx="10"/>
          </p:nvPr>
        </p:nvSpPr>
        <p:spPr>
          <a:ln/>
        </p:spPr>
        <p:txBody>
          <a:bodyPr/>
          <a:lstStyle>
            <a:lvl1pPr>
              <a:defRPr/>
            </a:lvl1pPr>
          </a:lstStyle>
          <a:p>
            <a:pPr>
              <a:defRPr/>
            </a:pPr>
            <a:endParaRPr lang="en-US"/>
          </a:p>
        </p:txBody>
      </p:sp>
      <p:sp>
        <p:nvSpPr>
          <p:cNvPr id="3" name="Rectangle 35"/>
          <p:cNvSpPr>
            <a:spLocks noGrp="1" noChangeArrowheads="1"/>
          </p:cNvSpPr>
          <p:nvPr>
            <p:ph type="ftr" sz="quarter" idx="11"/>
          </p:nvPr>
        </p:nvSpPr>
        <p:spPr>
          <a:ln/>
        </p:spPr>
        <p:txBody>
          <a:bodyPr/>
          <a:lstStyle>
            <a:lvl1pPr>
              <a:defRPr/>
            </a:lvl1pPr>
          </a:lstStyle>
          <a:p>
            <a:pPr>
              <a:defRPr/>
            </a:pPr>
            <a:endParaRPr lang="en-US"/>
          </a:p>
        </p:txBody>
      </p:sp>
      <p:sp>
        <p:nvSpPr>
          <p:cNvPr id="4" name="Rectangle 36"/>
          <p:cNvSpPr>
            <a:spLocks noGrp="1" noChangeArrowheads="1"/>
          </p:cNvSpPr>
          <p:nvPr>
            <p:ph type="sldNum" sz="quarter" idx="12"/>
          </p:nvPr>
        </p:nvSpPr>
        <p:spPr>
          <a:ln/>
        </p:spPr>
        <p:txBody>
          <a:bodyPr/>
          <a:lstStyle>
            <a:lvl1pPr>
              <a:defRPr/>
            </a:lvl1pPr>
          </a:lstStyle>
          <a:p>
            <a:fld id="{E4EDED31-1959-474C-A4FB-28B58B237829}" type="slidenum">
              <a:rPr lang="en-US" altLang="en-US"/>
              <a:pPr/>
              <a:t>‹#›</a:t>
            </a:fld>
            <a:endParaRPr lang="en-US" altLang="en-US"/>
          </a:p>
        </p:txBody>
      </p:sp>
    </p:spTree>
    <p:extLst>
      <p:ext uri="{BB962C8B-B14F-4D97-AF65-F5344CB8AC3E}">
        <p14:creationId xmlns:p14="http://schemas.microsoft.com/office/powerpoint/2010/main" val="1999460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4"/>
          <p:cNvSpPr>
            <a:spLocks noGrp="1" noChangeArrowheads="1"/>
          </p:cNvSpPr>
          <p:nvPr>
            <p:ph type="dt" sz="half" idx="10"/>
          </p:nvPr>
        </p:nvSpPr>
        <p:spPr>
          <a:ln/>
        </p:spPr>
        <p:txBody>
          <a:bodyPr/>
          <a:lstStyle>
            <a:lvl1pPr>
              <a:defRPr/>
            </a:lvl1pPr>
          </a:lstStyle>
          <a:p>
            <a:pPr>
              <a:defRPr/>
            </a:pPr>
            <a:endParaRPr lang="en-US"/>
          </a:p>
        </p:txBody>
      </p:sp>
      <p:sp>
        <p:nvSpPr>
          <p:cNvPr id="6" name="Rectangle 35"/>
          <p:cNvSpPr>
            <a:spLocks noGrp="1" noChangeArrowheads="1"/>
          </p:cNvSpPr>
          <p:nvPr>
            <p:ph type="ftr" sz="quarter" idx="11"/>
          </p:nvPr>
        </p:nvSpPr>
        <p:spPr>
          <a:ln/>
        </p:spPr>
        <p:txBody>
          <a:bodyPr/>
          <a:lstStyle>
            <a:lvl1pPr>
              <a:defRPr/>
            </a:lvl1pPr>
          </a:lstStyle>
          <a:p>
            <a:pPr>
              <a:defRPr/>
            </a:pPr>
            <a:endParaRPr lang="en-US"/>
          </a:p>
        </p:txBody>
      </p:sp>
      <p:sp>
        <p:nvSpPr>
          <p:cNvPr id="7" name="Rectangle 36"/>
          <p:cNvSpPr>
            <a:spLocks noGrp="1" noChangeArrowheads="1"/>
          </p:cNvSpPr>
          <p:nvPr>
            <p:ph type="sldNum" sz="quarter" idx="12"/>
          </p:nvPr>
        </p:nvSpPr>
        <p:spPr>
          <a:ln/>
        </p:spPr>
        <p:txBody>
          <a:bodyPr/>
          <a:lstStyle>
            <a:lvl1pPr>
              <a:defRPr/>
            </a:lvl1pPr>
          </a:lstStyle>
          <a:p>
            <a:fld id="{D4A49EDA-BC28-4C45-9A1B-B6D86A2038C1}" type="slidenum">
              <a:rPr lang="en-US" altLang="en-US"/>
              <a:pPr/>
              <a:t>‹#›</a:t>
            </a:fld>
            <a:endParaRPr lang="en-US" altLang="en-US"/>
          </a:p>
        </p:txBody>
      </p:sp>
    </p:spTree>
    <p:extLst>
      <p:ext uri="{BB962C8B-B14F-4D97-AF65-F5344CB8AC3E}">
        <p14:creationId xmlns:p14="http://schemas.microsoft.com/office/powerpoint/2010/main" val="125761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4"/>
          <p:cNvSpPr>
            <a:spLocks noGrp="1" noChangeArrowheads="1"/>
          </p:cNvSpPr>
          <p:nvPr>
            <p:ph type="dt" sz="half" idx="10"/>
          </p:nvPr>
        </p:nvSpPr>
        <p:spPr>
          <a:ln/>
        </p:spPr>
        <p:txBody>
          <a:bodyPr/>
          <a:lstStyle>
            <a:lvl1pPr>
              <a:defRPr/>
            </a:lvl1pPr>
          </a:lstStyle>
          <a:p>
            <a:pPr>
              <a:defRPr/>
            </a:pPr>
            <a:endParaRPr lang="en-US"/>
          </a:p>
        </p:txBody>
      </p:sp>
      <p:sp>
        <p:nvSpPr>
          <p:cNvPr id="6" name="Rectangle 35"/>
          <p:cNvSpPr>
            <a:spLocks noGrp="1" noChangeArrowheads="1"/>
          </p:cNvSpPr>
          <p:nvPr>
            <p:ph type="ftr" sz="quarter" idx="11"/>
          </p:nvPr>
        </p:nvSpPr>
        <p:spPr>
          <a:ln/>
        </p:spPr>
        <p:txBody>
          <a:bodyPr/>
          <a:lstStyle>
            <a:lvl1pPr>
              <a:defRPr/>
            </a:lvl1pPr>
          </a:lstStyle>
          <a:p>
            <a:pPr>
              <a:defRPr/>
            </a:pPr>
            <a:endParaRPr lang="en-US"/>
          </a:p>
        </p:txBody>
      </p:sp>
      <p:sp>
        <p:nvSpPr>
          <p:cNvPr id="7" name="Rectangle 36"/>
          <p:cNvSpPr>
            <a:spLocks noGrp="1" noChangeArrowheads="1"/>
          </p:cNvSpPr>
          <p:nvPr>
            <p:ph type="sldNum" sz="quarter" idx="12"/>
          </p:nvPr>
        </p:nvSpPr>
        <p:spPr>
          <a:ln/>
        </p:spPr>
        <p:txBody>
          <a:bodyPr/>
          <a:lstStyle>
            <a:lvl1pPr>
              <a:defRPr/>
            </a:lvl1pPr>
          </a:lstStyle>
          <a:p>
            <a:fld id="{6E1FCF3C-3B05-414F-8F6F-724D67D5376F}" type="slidenum">
              <a:rPr lang="en-US" altLang="en-US"/>
              <a:pPr/>
              <a:t>‹#›</a:t>
            </a:fld>
            <a:endParaRPr lang="en-US" altLang="en-US"/>
          </a:p>
        </p:txBody>
      </p:sp>
    </p:spTree>
    <p:extLst>
      <p:ext uri="{BB962C8B-B14F-4D97-AF65-F5344CB8AC3E}">
        <p14:creationId xmlns:p14="http://schemas.microsoft.com/office/powerpoint/2010/main" val="2159688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7"/>
          <p:cNvGrpSpPr>
            <a:grpSpLocks/>
          </p:cNvGrpSpPr>
          <p:nvPr/>
        </p:nvGrpSpPr>
        <p:grpSpPr bwMode="auto">
          <a:xfrm>
            <a:off x="152400" y="314325"/>
            <a:ext cx="847725" cy="6543675"/>
            <a:chOff x="96" y="198"/>
            <a:chExt cx="534" cy="4122"/>
          </a:xfrm>
        </p:grpSpPr>
        <p:sp>
          <p:nvSpPr>
            <p:cNvPr id="2056" name="AutoShape 8"/>
            <p:cNvSpPr>
              <a:spLocks noChangeArrowheads="1"/>
            </p:cNvSpPr>
            <p:nvPr/>
          </p:nvSpPr>
          <p:spPr bwMode="auto">
            <a:xfrm rot="5400000" flipH="1">
              <a:off x="82" y="1995"/>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57" name="AutoShape 9"/>
            <p:cNvSpPr>
              <a:spLocks noChangeArrowheads="1"/>
            </p:cNvSpPr>
            <p:nvPr/>
          </p:nvSpPr>
          <p:spPr bwMode="auto">
            <a:xfrm rot="5400000" flipH="1">
              <a:off x="82" y="258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58" name="AutoShape 10"/>
            <p:cNvSpPr>
              <a:spLocks noChangeArrowheads="1"/>
            </p:cNvSpPr>
            <p:nvPr/>
          </p:nvSpPr>
          <p:spPr bwMode="auto">
            <a:xfrm rot="5400000" flipH="1">
              <a:off x="81" y="3181"/>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59" name="AutoShape 11"/>
            <p:cNvSpPr>
              <a:spLocks noChangeArrowheads="1"/>
            </p:cNvSpPr>
            <p:nvPr/>
          </p:nvSpPr>
          <p:spPr bwMode="auto">
            <a:xfrm rot="5400000" flipH="1">
              <a:off x="83" y="3778"/>
              <a:ext cx="558" cy="533"/>
            </a:xfrm>
            <a:prstGeom prst="parallelogram">
              <a:avLst>
                <a:gd name="adj" fmla="val 55437"/>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60" name="AutoShape 12"/>
            <p:cNvSpPr>
              <a:spLocks noChangeArrowheads="1"/>
            </p:cNvSpPr>
            <p:nvPr/>
          </p:nvSpPr>
          <p:spPr bwMode="auto">
            <a:xfrm rot="5400000" flipH="1">
              <a:off x="82" y="21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61" name="AutoShape 13"/>
            <p:cNvSpPr>
              <a:spLocks noChangeArrowheads="1"/>
            </p:cNvSpPr>
            <p:nvPr/>
          </p:nvSpPr>
          <p:spPr bwMode="auto">
            <a:xfrm rot="5400000" flipH="1">
              <a:off x="81" y="803"/>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62" name="AutoShape 14"/>
            <p:cNvSpPr>
              <a:spLocks noChangeArrowheads="1"/>
            </p:cNvSpPr>
            <p:nvPr/>
          </p:nvSpPr>
          <p:spPr bwMode="auto">
            <a:xfrm rot="5400000" flipH="1">
              <a:off x="81" y="1399"/>
              <a:ext cx="564" cy="533"/>
            </a:xfrm>
            <a:prstGeom prst="parallelogram">
              <a:avLst>
                <a:gd name="adj" fmla="val 56034"/>
              </a:avLst>
            </a:prstGeom>
            <a:gradFill rotWithShape="0">
              <a:gsLst>
                <a:gs pos="0">
                  <a:schemeClr val="accent1"/>
                </a:gs>
                <a:gs pos="100000">
                  <a:schemeClr val="accent2"/>
                </a:gs>
              </a:gsLst>
              <a:lin ang="0" scaled="1"/>
            </a:gradFill>
            <a:ln w="9525">
              <a:noFill/>
              <a:miter lim="800000"/>
              <a:headEnd/>
              <a:tailEnd/>
            </a:ln>
            <a:effectLst/>
          </p:spPr>
          <p:txBody>
            <a:bodyPr wrap="none" anchor="ctr"/>
            <a:lstStyle/>
            <a:p>
              <a:pPr>
                <a:defRPr/>
              </a:pPr>
              <a:endParaRPr lang="en-US" dirty="0">
                <a:latin typeface="Times New Roman" charset="0"/>
              </a:endParaRPr>
            </a:p>
          </p:txBody>
        </p:sp>
      </p:grpSp>
      <p:sp>
        <p:nvSpPr>
          <p:cNvPr id="2063" name="Rectangle 15"/>
          <p:cNvSpPr>
            <a:spLocks noChangeArrowheads="1"/>
          </p:cNvSpPr>
          <p:nvPr/>
        </p:nvSpPr>
        <p:spPr bwMode="auto">
          <a:xfrm>
            <a:off x="441325" y="0"/>
            <a:ext cx="276225" cy="6858000"/>
          </a:xfrm>
          <a:prstGeom prst="rect">
            <a:avLst/>
          </a:prstGeom>
          <a:gradFill rotWithShape="0">
            <a:gsLst>
              <a:gs pos="0">
                <a:schemeClr val="bg2"/>
              </a:gs>
              <a:gs pos="50000">
                <a:schemeClr val="folHlink"/>
              </a:gs>
              <a:gs pos="100000">
                <a:schemeClr val="bg2"/>
              </a:gs>
            </a:gsLst>
            <a:lin ang="0" scaled="1"/>
          </a:gradFill>
          <a:ln w="9525">
            <a:noFill/>
            <a:miter lim="800000"/>
            <a:headEnd/>
            <a:tailEnd/>
          </a:ln>
        </p:spPr>
        <p:txBody>
          <a:bodyPr wrap="none" anchor="ctr"/>
          <a:lstStyle/>
          <a:p>
            <a:pPr algn="ctr">
              <a:defRPr/>
            </a:pPr>
            <a:endParaRPr kumimoji="1" lang="en-US" dirty="0">
              <a:latin typeface="Times New Roman" charset="0"/>
            </a:endParaRPr>
          </a:p>
        </p:txBody>
      </p:sp>
      <p:sp>
        <p:nvSpPr>
          <p:cNvPr id="2064" name="AutoShape 16"/>
          <p:cNvSpPr>
            <a:spLocks noChangeArrowheads="1"/>
          </p:cNvSpPr>
          <p:nvPr/>
        </p:nvSpPr>
        <p:spPr bwMode="auto">
          <a:xfrm flipH="1">
            <a:off x="547688" y="1703388"/>
            <a:ext cx="8596312" cy="254000"/>
          </a:xfrm>
          <a:prstGeom prst="homePlate">
            <a:avLst>
              <a:gd name="adj" fmla="val 58913"/>
            </a:avLst>
          </a:prstGeom>
          <a:gradFill rotWithShape="0">
            <a:gsLst>
              <a:gs pos="0">
                <a:schemeClr val="bg2"/>
              </a:gs>
              <a:gs pos="50000">
                <a:schemeClr val="folHlink"/>
              </a:gs>
              <a:gs pos="100000">
                <a:schemeClr val="bg2"/>
              </a:gs>
            </a:gsLst>
            <a:lin ang="5400000" scaled="1"/>
          </a:gradFill>
          <a:ln w="9525">
            <a:noFill/>
            <a:miter lim="800000"/>
            <a:headEnd/>
            <a:tailEnd/>
          </a:ln>
        </p:spPr>
        <p:txBody>
          <a:bodyPr wrap="none" anchor="ctr"/>
          <a:lstStyle/>
          <a:p>
            <a:pPr algn="ctr">
              <a:defRPr/>
            </a:pPr>
            <a:endParaRPr kumimoji="1" lang="en-US" dirty="0">
              <a:latin typeface="Times New Roman" charset="0"/>
            </a:endParaRPr>
          </a:p>
        </p:txBody>
      </p:sp>
      <p:sp>
        <p:nvSpPr>
          <p:cNvPr id="2065" name="Oval 17"/>
          <p:cNvSpPr>
            <a:spLocks noChangeArrowheads="1"/>
          </p:cNvSpPr>
          <p:nvPr/>
        </p:nvSpPr>
        <p:spPr bwMode="auto">
          <a:xfrm>
            <a:off x="460375" y="1706563"/>
            <a:ext cx="295275" cy="274637"/>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lgn="ctr">
              <a:defRPr/>
            </a:pPr>
            <a:endParaRPr kumimoji="1" lang="en-US" dirty="0">
              <a:latin typeface="Times New Roman" charset="0"/>
            </a:endParaRPr>
          </a:p>
        </p:txBody>
      </p:sp>
      <p:sp>
        <p:nvSpPr>
          <p:cNvPr id="2066" name="Rectangle 18"/>
          <p:cNvSpPr>
            <a:spLocks noChangeArrowheads="1"/>
          </p:cNvSpPr>
          <p:nvPr/>
        </p:nvSpPr>
        <p:spPr bwMode="auto">
          <a:xfrm>
            <a:off x="463550" y="1912938"/>
            <a:ext cx="190500" cy="4678362"/>
          </a:xfrm>
          <a:prstGeom prst="rect">
            <a:avLst/>
          </a:prstGeom>
          <a:noFill/>
          <a:ln w="9525">
            <a:noFill/>
            <a:miter lim="800000"/>
            <a:headEnd/>
            <a:tailEnd/>
          </a:ln>
        </p:spPr>
        <p:txBody>
          <a:bodyPr wrap="none" anchor="ctr"/>
          <a:lstStyle/>
          <a:p>
            <a:pPr algn="ctr">
              <a:defRPr/>
            </a:pPr>
            <a:endParaRPr kumimoji="1" lang="en-US" dirty="0">
              <a:latin typeface="Times New Roman" charset="0"/>
            </a:endParaRPr>
          </a:p>
        </p:txBody>
      </p:sp>
      <p:sp>
        <p:nvSpPr>
          <p:cNvPr id="2067" name="Oval 19"/>
          <p:cNvSpPr>
            <a:spLocks noChangeArrowheads="1"/>
          </p:cNvSpPr>
          <p:nvPr/>
        </p:nvSpPr>
        <p:spPr bwMode="auto">
          <a:xfrm>
            <a:off x="9209088" y="1676400"/>
            <a:ext cx="304800" cy="274638"/>
          </a:xfrm>
          <a:prstGeom prst="ellipse">
            <a:avLst/>
          </a:prstGeom>
          <a:gradFill rotWithShape="0">
            <a:gsLst>
              <a:gs pos="0">
                <a:srgbClr val="FEFFFF"/>
              </a:gs>
              <a:gs pos="100000">
                <a:schemeClr val="folHlink"/>
              </a:gs>
            </a:gsLst>
            <a:path path="shape">
              <a:fillToRect l="50000" t="50000" r="50000" b="50000"/>
            </a:path>
          </a:gradFill>
          <a:ln w="9525">
            <a:noFill/>
            <a:round/>
            <a:headEnd/>
            <a:tailEnd/>
          </a:ln>
        </p:spPr>
        <p:txBody>
          <a:bodyPr wrap="none" anchor="ctr"/>
          <a:lstStyle/>
          <a:p>
            <a:pPr algn="ctr">
              <a:defRPr/>
            </a:pPr>
            <a:endParaRPr kumimoji="1" lang="en-US" dirty="0">
              <a:latin typeface="Times New Roman" charset="0"/>
            </a:endParaRPr>
          </a:p>
        </p:txBody>
      </p:sp>
      <p:sp>
        <p:nvSpPr>
          <p:cNvPr id="2068" name="Rectangle 20"/>
          <p:cNvSpPr>
            <a:spLocks noChangeArrowheads="1"/>
          </p:cNvSpPr>
          <p:nvPr/>
        </p:nvSpPr>
        <p:spPr bwMode="auto">
          <a:xfrm>
            <a:off x="457200" y="1739900"/>
            <a:ext cx="8751888" cy="190500"/>
          </a:xfrm>
          <a:prstGeom prst="rect">
            <a:avLst/>
          </a:prstGeom>
          <a:noFill/>
          <a:ln w="9525">
            <a:noFill/>
            <a:miter lim="800000"/>
            <a:headEnd/>
            <a:tailEnd/>
          </a:ln>
        </p:spPr>
        <p:txBody>
          <a:bodyPr wrap="none" anchor="ctr"/>
          <a:lstStyle/>
          <a:p>
            <a:pPr algn="ctr">
              <a:defRPr/>
            </a:pPr>
            <a:endParaRPr kumimoji="1" lang="en-US" dirty="0">
              <a:latin typeface="Times New Roman" charset="0"/>
            </a:endParaRPr>
          </a:p>
        </p:txBody>
      </p:sp>
      <p:grpSp>
        <p:nvGrpSpPr>
          <p:cNvPr id="1033" name="Group 21"/>
          <p:cNvGrpSpPr>
            <a:grpSpLocks/>
          </p:cNvGrpSpPr>
          <p:nvPr/>
        </p:nvGrpSpPr>
        <p:grpSpPr bwMode="auto">
          <a:xfrm>
            <a:off x="150813" y="0"/>
            <a:ext cx="849312" cy="6858000"/>
            <a:chOff x="95" y="0"/>
            <a:chExt cx="535" cy="4320"/>
          </a:xfrm>
        </p:grpSpPr>
        <p:sp>
          <p:nvSpPr>
            <p:cNvPr id="2070" name="AutoShape 22"/>
            <p:cNvSpPr>
              <a:spLocks noChangeArrowheads="1"/>
            </p:cNvSpPr>
            <p:nvPr/>
          </p:nvSpPr>
          <p:spPr bwMode="auto">
            <a:xfrm rot="-5400000">
              <a:off x="82" y="229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71" name="AutoShape 23"/>
            <p:cNvSpPr>
              <a:spLocks noChangeArrowheads="1"/>
            </p:cNvSpPr>
            <p:nvPr/>
          </p:nvSpPr>
          <p:spPr bwMode="auto">
            <a:xfrm rot="-5400000">
              <a:off x="81" y="2886"/>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72" name="AutoShape 24"/>
            <p:cNvSpPr>
              <a:spLocks noChangeArrowheads="1"/>
            </p:cNvSpPr>
            <p:nvPr/>
          </p:nvSpPr>
          <p:spPr bwMode="auto">
            <a:xfrm rot="-5400000">
              <a:off x="81" y="3479"/>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73" name="AutoShape 25"/>
            <p:cNvSpPr>
              <a:spLocks noChangeArrowheads="1"/>
            </p:cNvSpPr>
            <p:nvPr/>
          </p:nvSpPr>
          <p:spPr bwMode="auto">
            <a:xfrm rot="-5400000">
              <a:off x="81" y="508"/>
              <a:ext cx="565" cy="533"/>
            </a:xfrm>
            <a:prstGeom prst="parallelogram">
              <a:avLst>
                <a:gd name="adj" fmla="val 56133"/>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74" name="AutoShape 26"/>
            <p:cNvSpPr>
              <a:spLocks noChangeArrowheads="1"/>
            </p:cNvSpPr>
            <p:nvPr/>
          </p:nvSpPr>
          <p:spPr bwMode="auto">
            <a:xfrm rot="-5400000">
              <a:off x="81" y="1101"/>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75" name="AutoShape 27"/>
            <p:cNvSpPr>
              <a:spLocks noChangeArrowheads="1"/>
            </p:cNvSpPr>
            <p:nvPr/>
          </p:nvSpPr>
          <p:spPr bwMode="auto">
            <a:xfrm rot="-5400000">
              <a:off x="81" y="1697"/>
              <a:ext cx="564" cy="533"/>
            </a:xfrm>
            <a:prstGeom prst="parallelogram">
              <a:avLst>
                <a:gd name="adj" fmla="val 56034"/>
              </a:avLst>
            </a:prstGeom>
            <a:gradFill rotWithShape="0">
              <a:gsLst>
                <a:gs pos="0">
                  <a:schemeClr val="accent2"/>
                </a:gs>
                <a:gs pos="100000">
                  <a:schemeClr val="accent1"/>
                </a:gs>
              </a:gsLst>
              <a:lin ang="0" scaled="1"/>
            </a:gradFill>
            <a:ln w="9525">
              <a:noFill/>
              <a:miter lim="800000"/>
              <a:headEnd/>
              <a:tailEnd/>
            </a:ln>
            <a:effectLst/>
          </p:spPr>
          <p:txBody>
            <a:bodyPr wrap="none" anchor="ctr"/>
            <a:lstStyle/>
            <a:p>
              <a:pPr>
                <a:defRPr/>
              </a:pPr>
              <a:endParaRPr lang="en-US" dirty="0">
                <a:latin typeface="Times New Roman" charset="0"/>
              </a:endParaRPr>
            </a:p>
          </p:txBody>
        </p:sp>
        <p:sp>
          <p:nvSpPr>
            <p:cNvPr id="2076" name="Freeform 28"/>
            <p:cNvSpPr>
              <a:spLocks/>
            </p:cNvSpPr>
            <p:nvPr/>
          </p:nvSpPr>
          <p:spPr bwMode="auto">
            <a:xfrm>
              <a:off x="98" y="0"/>
              <a:ext cx="532" cy="465"/>
            </a:xfrm>
            <a:custGeom>
              <a:avLst/>
              <a:gdLst/>
              <a:ahLst/>
              <a:cxnLst>
                <a:cxn ang="0">
                  <a:pos x="1" y="0"/>
                </a:cxn>
                <a:cxn ang="0">
                  <a:pos x="0" y="166"/>
                </a:cxn>
                <a:cxn ang="0">
                  <a:pos x="532" y="465"/>
                </a:cxn>
                <a:cxn ang="0">
                  <a:pos x="532" y="201"/>
                </a:cxn>
                <a:cxn ang="0">
                  <a:pos x="172" y="0"/>
                </a:cxn>
                <a:cxn ang="0">
                  <a:pos x="1" y="0"/>
                </a:cxn>
              </a:cxnLst>
              <a:rect l="0" t="0" r="r" b="b"/>
              <a:pathLst>
                <a:path w="532" h="465">
                  <a:moveTo>
                    <a:pt x="1" y="0"/>
                  </a:moveTo>
                  <a:lnTo>
                    <a:pt x="0" y="166"/>
                  </a:lnTo>
                  <a:lnTo>
                    <a:pt x="532" y="465"/>
                  </a:lnTo>
                  <a:lnTo>
                    <a:pt x="532" y="201"/>
                  </a:lnTo>
                  <a:lnTo>
                    <a:pt x="172" y="0"/>
                  </a:lnTo>
                  <a:lnTo>
                    <a:pt x="1" y="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dirty="0">
                <a:latin typeface="Times New Roman" charset="0"/>
              </a:endParaRPr>
            </a:p>
          </p:txBody>
        </p:sp>
        <p:sp>
          <p:nvSpPr>
            <p:cNvPr id="2077" name="Freeform 29"/>
            <p:cNvSpPr>
              <a:spLocks/>
            </p:cNvSpPr>
            <p:nvPr/>
          </p:nvSpPr>
          <p:spPr bwMode="auto">
            <a:xfrm>
              <a:off x="95" y="4060"/>
              <a:ext cx="457" cy="260"/>
            </a:xfrm>
            <a:custGeom>
              <a:avLst/>
              <a:gdLst/>
              <a:ahLst/>
              <a:cxnLst>
                <a:cxn ang="0">
                  <a:pos x="457" y="260"/>
                </a:cxn>
                <a:cxn ang="0">
                  <a:pos x="1" y="0"/>
                </a:cxn>
                <a:cxn ang="0">
                  <a:pos x="0" y="264"/>
                </a:cxn>
                <a:cxn ang="0">
                  <a:pos x="457" y="260"/>
                </a:cxn>
              </a:cxnLst>
              <a:rect l="0" t="0" r="r" b="b"/>
              <a:pathLst>
                <a:path w="457" h="264">
                  <a:moveTo>
                    <a:pt x="457" y="260"/>
                  </a:moveTo>
                  <a:lnTo>
                    <a:pt x="1" y="0"/>
                  </a:lnTo>
                  <a:lnTo>
                    <a:pt x="0" y="264"/>
                  </a:lnTo>
                  <a:lnTo>
                    <a:pt x="457" y="260"/>
                  </a:lnTo>
                  <a:close/>
                </a:path>
              </a:pathLst>
            </a:custGeom>
            <a:gradFill rotWithShape="0">
              <a:gsLst>
                <a:gs pos="0">
                  <a:schemeClr val="accent2"/>
                </a:gs>
                <a:gs pos="100000">
                  <a:schemeClr val="accent1"/>
                </a:gs>
              </a:gsLst>
              <a:lin ang="0" scaled="1"/>
            </a:gradFill>
            <a:ln w="9525" cap="flat" cmpd="sng">
              <a:noFill/>
              <a:prstDash val="solid"/>
              <a:miter lim="800000"/>
              <a:headEnd/>
              <a:tailEnd/>
            </a:ln>
            <a:effectLst/>
          </p:spPr>
          <p:txBody>
            <a:bodyPr wrap="none" anchor="ctr"/>
            <a:lstStyle/>
            <a:p>
              <a:pPr>
                <a:defRPr/>
              </a:pPr>
              <a:endParaRPr lang="en-US" dirty="0">
                <a:latin typeface="Times New Roman" charset="0"/>
              </a:endParaRPr>
            </a:p>
          </p:txBody>
        </p:sp>
      </p:grpSp>
      <p:sp>
        <p:nvSpPr>
          <p:cNvPr id="2080" name="Rectangle 32"/>
          <p:cNvSpPr>
            <a:spLocks noGrp="1" noChangeArrowheads="1"/>
          </p:cNvSpPr>
          <p:nvPr>
            <p:ph type="title"/>
          </p:nvPr>
        </p:nvSpPr>
        <p:spPr bwMode="auto">
          <a:xfrm>
            <a:off x="1143000" y="144463"/>
            <a:ext cx="7772400" cy="1431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lvl="0"/>
            <a:r>
              <a:rPr lang="en-US" smtClean="0"/>
              <a:t>Click to edit Master title style</a:t>
            </a:r>
          </a:p>
        </p:txBody>
      </p:sp>
      <p:sp>
        <p:nvSpPr>
          <p:cNvPr id="2081" name="Rectangle 33"/>
          <p:cNvSpPr>
            <a:spLocks noGrp="1" noChangeArrowheads="1"/>
          </p:cNvSpPr>
          <p:nvPr>
            <p:ph type="body" idx="1"/>
          </p:nvPr>
        </p:nvSpPr>
        <p:spPr bwMode="auto">
          <a:xfrm>
            <a:off x="1066800" y="1981200"/>
            <a:ext cx="7848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82" name="Rectangle 34"/>
          <p:cNvSpPr>
            <a:spLocks noGrp="1" noChangeArrowheads="1"/>
          </p:cNvSpPr>
          <p:nvPr>
            <p:ph type="dt" sz="half" idx="2"/>
          </p:nvPr>
        </p:nvSpPr>
        <p:spPr bwMode="auto">
          <a:xfrm>
            <a:off x="1154113"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dirty="0">
                <a:latin typeface="Times New Roman" charset="0"/>
              </a:defRPr>
            </a:lvl1pPr>
          </a:lstStyle>
          <a:p>
            <a:pPr>
              <a:defRPr/>
            </a:pPr>
            <a:endParaRPr lang="en-US"/>
          </a:p>
        </p:txBody>
      </p:sp>
      <p:sp>
        <p:nvSpPr>
          <p:cNvPr id="2083" name="Rectangle 35"/>
          <p:cNvSpPr>
            <a:spLocks noGrp="1" noChangeArrowheads="1"/>
          </p:cNvSpPr>
          <p:nvPr>
            <p:ph type="ftr" sz="quarter" idx="3"/>
          </p:nvPr>
        </p:nvSpPr>
        <p:spPr bwMode="auto">
          <a:xfrm>
            <a:off x="3592513"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dirty="0">
                <a:latin typeface="Times New Roman" charset="0"/>
              </a:defRPr>
            </a:lvl1pPr>
          </a:lstStyle>
          <a:p>
            <a:pPr>
              <a:defRPr/>
            </a:pPr>
            <a:endParaRPr lang="en-US"/>
          </a:p>
        </p:txBody>
      </p:sp>
      <p:sp>
        <p:nvSpPr>
          <p:cNvPr id="2084" name="Rectangle 36"/>
          <p:cNvSpPr>
            <a:spLocks noGrp="1" noChangeArrowheads="1"/>
          </p:cNvSpPr>
          <p:nvPr>
            <p:ph type="sldNum" sz="quarter" idx="4"/>
          </p:nvPr>
        </p:nvSpPr>
        <p:spPr bwMode="auto">
          <a:xfrm>
            <a:off x="7021513"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C09593E-1F85-42B9-BD9F-AEBB17382CA9}"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708"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65"/>
                                        </p:tgtEl>
                                        <p:attrNameLst>
                                          <p:attrName>style.visibility</p:attrName>
                                        </p:attrNameLst>
                                      </p:cBhvr>
                                      <p:to>
                                        <p:strVal val="visible"/>
                                      </p:to>
                                    </p:set>
                                    <p:anim calcmode="lin" valueType="num">
                                      <p:cBhvr additive="base">
                                        <p:cTn id="7" dur="500" fill="hold"/>
                                        <p:tgtEl>
                                          <p:spTgt spid="2065"/>
                                        </p:tgtEl>
                                        <p:attrNameLst>
                                          <p:attrName>ppt_x</p:attrName>
                                        </p:attrNameLst>
                                      </p:cBhvr>
                                      <p:tavLst>
                                        <p:tav tm="0">
                                          <p:val>
                                            <p:strVal val="#ppt_x"/>
                                          </p:val>
                                        </p:tav>
                                        <p:tav tm="100000">
                                          <p:val>
                                            <p:strVal val="#ppt_x"/>
                                          </p:val>
                                        </p:tav>
                                      </p:tavLst>
                                    </p:anim>
                                    <p:anim calcmode="lin" valueType="num">
                                      <p:cBhvr additive="base">
                                        <p:cTn id="8" dur="500" fill="hold"/>
                                        <p:tgtEl>
                                          <p:spTgt spid="2065"/>
                                        </p:tgtEl>
                                        <p:attrNameLst>
                                          <p:attrName>ppt_y</p:attrName>
                                        </p:attrNameLst>
                                      </p:cBhvr>
                                      <p:tavLst>
                                        <p:tav tm="0">
                                          <p:val>
                                            <p:strVal val="1+#ppt_h/2"/>
                                          </p:val>
                                        </p:tav>
                                        <p:tav tm="100000">
                                          <p:val>
                                            <p:strVal val="#ppt_y"/>
                                          </p:val>
                                        </p:tav>
                                      </p:tavLst>
                                    </p:anim>
                                  </p:childTnLst>
                                  <p:subTnLst>
                                    <p:set>
                                      <p:cBhvr override="childStyle">
                                        <p:cTn dur="1" fill="hold" display="0" masterRel="sameClick" afterEffect="1">
                                          <p:stCondLst>
                                            <p:cond evt="end" delay="0">
                                              <p:tn val="5"/>
                                            </p:cond>
                                          </p:stCondLst>
                                        </p:cTn>
                                        <p:tgtEl>
                                          <p:spTgt spid="2065"/>
                                        </p:tgtEl>
                                        <p:attrNameLst>
                                          <p:attrName>style.visibility</p:attrName>
                                        </p:attrNameLst>
                                      </p:cBhvr>
                                      <p:to>
                                        <p:strVal val="hidden"/>
                                      </p:to>
                                    </p:set>
                                  </p:sub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67"/>
                                        </p:tgtEl>
                                        <p:attrNameLst>
                                          <p:attrName>style.visibility</p:attrName>
                                        </p:attrNameLst>
                                      </p:cBhvr>
                                      <p:to>
                                        <p:strVal val="visible"/>
                                      </p:to>
                                    </p:set>
                                    <p:anim calcmode="lin" valueType="num">
                                      <p:cBhvr additive="base">
                                        <p:cTn id="12" dur="500" fill="hold"/>
                                        <p:tgtEl>
                                          <p:spTgt spid="2067"/>
                                        </p:tgtEl>
                                        <p:attrNameLst>
                                          <p:attrName>ppt_x</p:attrName>
                                        </p:attrNameLst>
                                      </p:cBhvr>
                                      <p:tavLst>
                                        <p:tav tm="0">
                                          <p:val>
                                            <p:strVal val="0-#ppt_w/2"/>
                                          </p:val>
                                        </p:tav>
                                        <p:tav tm="100000">
                                          <p:val>
                                            <p:strVal val="#ppt_x"/>
                                          </p:val>
                                        </p:tav>
                                      </p:tavLst>
                                    </p:anim>
                                    <p:anim calcmode="lin" valueType="num">
                                      <p:cBhvr additive="base">
                                        <p:cTn id="13" dur="500" fill="hold"/>
                                        <p:tgtEl>
                                          <p:spTgt spid="20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5" grpId="0" animBg="1" autoUpdateAnimBg="0"/>
      <p:bldP spid="2067" grpId="0" animBg="1" autoUpdateAnimBg="0"/>
    </p:bldLst>
  </p:timing>
  <p:txStyles>
    <p:titleStyle>
      <a:lvl1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2pPr>
      <a:lvl3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3pPr>
      <a:lvl4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4pPr>
      <a:lvl5pPr algn="l"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5pPr>
      <a:lvl6pPr marL="457200" algn="l" rtl="0" fontAlgn="base">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6pPr>
      <a:lvl7pPr marL="914400" algn="l" rtl="0" fontAlgn="base">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7pPr>
      <a:lvl8pPr marL="1371600" algn="l" rtl="0" fontAlgn="base">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8pPr>
      <a:lvl9pPr marL="1828800" algn="l" rtl="0" fontAlgn="base">
        <a:spcBef>
          <a:spcPct val="0"/>
        </a:spcBef>
        <a:spcAft>
          <a:spcPct val="0"/>
        </a:spcAft>
        <a:defRPr sz="4400">
          <a:solidFill>
            <a:schemeClr val="tx2"/>
          </a:solidFill>
          <a:effectLst>
            <a:outerShdw blurRad="38100" dist="38100" dir="2700000" algn="tl">
              <a:srgbClr val="000000"/>
            </a:outerShdw>
          </a:effectLst>
          <a:latin typeface="Arial Black" pitchFamily="34" charset="0"/>
        </a:defRPr>
      </a:lvl9pPr>
    </p:titleStyle>
    <p:bodyStyle>
      <a:lvl1pPr marL="342900" indent="-342900" algn="l" rtl="0" eaLnBrk="0" fontAlgn="base" hangingPunct="0">
        <a:spcBef>
          <a:spcPct val="20000"/>
        </a:spcBef>
        <a:spcAft>
          <a:spcPct val="0"/>
        </a:spcAft>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1154113" y="-95250"/>
            <a:ext cx="7772400" cy="2738438"/>
          </a:xfrm>
        </p:spPr>
        <p:txBody>
          <a:bodyPr/>
          <a:lstStyle/>
          <a:p>
            <a:pPr algn="ctr" eaLnBrk="1" hangingPunct="1">
              <a:defRPr/>
            </a:pPr>
            <a:r>
              <a:rPr lang="en-US" sz="3200" dirty="0" smtClean="0"/>
              <a:t>Rural Economic Development --Innovation </a:t>
            </a:r>
            <a:br>
              <a:rPr lang="en-US" sz="3200" dirty="0" smtClean="0"/>
            </a:br>
            <a:r>
              <a:rPr lang="en-US" sz="3200" dirty="0" smtClean="0"/>
              <a:t>Infrastructure  </a:t>
            </a:r>
            <a:br>
              <a:rPr lang="en-US" sz="3200" dirty="0" smtClean="0"/>
            </a:br>
            <a:r>
              <a:rPr lang="en-US" sz="3200" dirty="0" smtClean="0"/>
              <a:t>Investment </a:t>
            </a:r>
            <a:br>
              <a:rPr lang="en-US" sz="3200" dirty="0" smtClean="0"/>
            </a:br>
            <a:r>
              <a:rPr lang="en-US" i="1" dirty="0" smtClean="0">
                <a:solidFill>
                  <a:srgbClr val="FF0000"/>
                </a:solidFill>
              </a:rPr>
              <a:t>(REDI³)</a:t>
            </a:r>
          </a:p>
        </p:txBody>
      </p:sp>
      <p:sp>
        <p:nvSpPr>
          <p:cNvPr id="27651" name="Rectangle 3"/>
          <p:cNvSpPr>
            <a:spLocks noGrp="1" noChangeArrowheads="1"/>
          </p:cNvSpPr>
          <p:nvPr>
            <p:ph type="subTitle" idx="1"/>
          </p:nvPr>
        </p:nvSpPr>
        <p:spPr>
          <a:xfrm>
            <a:off x="1447800" y="3124200"/>
            <a:ext cx="7543800" cy="2514600"/>
          </a:xfrm>
        </p:spPr>
        <p:txBody>
          <a:bodyPr/>
          <a:lstStyle/>
          <a:p>
            <a:pPr algn="ctr" eaLnBrk="1" hangingPunct="1">
              <a:defRPr/>
            </a:pPr>
            <a:endParaRPr lang="en-US" dirty="0" smtClean="0"/>
          </a:p>
          <a:p>
            <a:pPr algn="ctr" eaLnBrk="1" hangingPunct="1">
              <a:defRPr/>
            </a:pPr>
            <a:r>
              <a:rPr lang="en-US" sz="2400" dirty="0" smtClean="0"/>
              <a:t>Dr. Hebert J. Swender, President</a:t>
            </a:r>
          </a:p>
          <a:p>
            <a:pPr algn="ctr" eaLnBrk="1" hangingPunct="1">
              <a:defRPr/>
            </a:pPr>
            <a:r>
              <a:rPr lang="en-US" sz="2400" dirty="0" smtClean="0"/>
              <a:t>Garden City Community College, Kansas</a:t>
            </a:r>
          </a:p>
          <a:p>
            <a:pPr algn="ctr" eaLnBrk="1" hangingPunct="1">
              <a:defRPr/>
            </a:pPr>
            <a:r>
              <a:rPr lang="en-US" sz="2400" dirty="0" smtClean="0"/>
              <a:t>&amp;</a:t>
            </a:r>
          </a:p>
          <a:p>
            <a:pPr algn="ctr" eaLnBrk="1" hangingPunct="1">
              <a:defRPr/>
            </a:pPr>
            <a:r>
              <a:rPr lang="en-US" sz="2400" dirty="0" smtClean="0"/>
              <a:t>Mr. Dan Redd, CEO Borger, Texas, Economic Development Corporation and Chairman of the High Ground of Texas</a:t>
            </a:r>
          </a:p>
          <a:p>
            <a:pPr algn="ctr" eaLnBrk="1" hangingPunct="1">
              <a:defRPr/>
            </a:pPr>
            <a:endParaRPr lang="en-US" sz="20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76238"/>
            <a:ext cx="7772400" cy="1200150"/>
          </a:xfrm>
        </p:spPr>
        <p:txBody>
          <a:bodyPr/>
          <a:lstStyle/>
          <a:p>
            <a:pPr>
              <a:defRPr/>
            </a:pPr>
            <a:r>
              <a:rPr lang="en-US" sz="3600" dirty="0" smtClean="0"/>
              <a:t>One Example of Agricultural Export Concern –COTTON--</a:t>
            </a:r>
            <a:endParaRPr lang="en-US" sz="3600" dirty="0"/>
          </a:p>
        </p:txBody>
      </p:sp>
      <p:sp>
        <p:nvSpPr>
          <p:cNvPr id="3" name="Content Placeholder 2"/>
          <p:cNvSpPr>
            <a:spLocks noGrp="1"/>
          </p:cNvSpPr>
          <p:nvPr>
            <p:ph idx="1"/>
          </p:nvPr>
        </p:nvSpPr>
        <p:spPr/>
        <p:txBody>
          <a:bodyPr/>
          <a:lstStyle/>
          <a:p>
            <a:pPr>
              <a:defRPr/>
            </a:pPr>
            <a:r>
              <a:rPr lang="en-US" sz="2800" dirty="0" smtClean="0"/>
              <a:t>US produces 18 million bales of Cotton annually .</a:t>
            </a:r>
          </a:p>
          <a:p>
            <a:pPr>
              <a:defRPr/>
            </a:pPr>
            <a:r>
              <a:rPr lang="en-US" sz="2800" dirty="0" smtClean="0"/>
              <a:t>However,  over 50% of US Cotton is exported to other countries.</a:t>
            </a:r>
          </a:p>
          <a:p>
            <a:pPr>
              <a:defRPr/>
            </a:pPr>
            <a:r>
              <a:rPr lang="en-US" sz="2800" dirty="0" smtClean="0"/>
              <a:t>U.S. Textile Mills consume only 4.5 million bales, but we use 20-24 million bales as a nation annually.</a:t>
            </a:r>
          </a:p>
          <a:p>
            <a:pPr>
              <a:defRPr/>
            </a:pPr>
            <a:r>
              <a:rPr lang="en-US" sz="2800" dirty="0" smtClean="0">
                <a:solidFill>
                  <a:srgbClr val="92D050"/>
                </a:solidFill>
              </a:rPr>
              <a:t>(we are too dependent on other nations for our finished cotton products).</a:t>
            </a:r>
            <a:endParaRPr lang="en-US" sz="2800" dirty="0">
              <a:solidFill>
                <a:srgbClr val="92D05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143000" y="376238"/>
            <a:ext cx="7772400" cy="1200150"/>
          </a:xfrm>
        </p:spPr>
        <p:txBody>
          <a:bodyPr/>
          <a:lstStyle/>
          <a:p>
            <a:pPr algn="ctr" eaLnBrk="1" hangingPunct="1">
              <a:defRPr/>
            </a:pPr>
            <a:r>
              <a:rPr lang="en-US" sz="2400" dirty="0" smtClean="0"/>
              <a:t>Rural Community Investment and Rural Community Colleges Provide literally more </a:t>
            </a:r>
            <a:br>
              <a:rPr lang="en-US" sz="2400" dirty="0" smtClean="0"/>
            </a:br>
            <a:r>
              <a:rPr lang="en-US" sz="2400" dirty="0" smtClean="0"/>
              <a:t>“bang for the buck”</a:t>
            </a:r>
          </a:p>
        </p:txBody>
      </p:sp>
      <p:sp>
        <p:nvSpPr>
          <p:cNvPr id="33795" name="Rectangle 3"/>
          <p:cNvSpPr>
            <a:spLocks noGrp="1" noChangeArrowheads="1"/>
          </p:cNvSpPr>
          <p:nvPr>
            <p:ph type="body" idx="1"/>
          </p:nvPr>
        </p:nvSpPr>
        <p:spPr>
          <a:xfrm>
            <a:off x="1066800" y="2133600"/>
            <a:ext cx="7848600" cy="4267200"/>
          </a:xfrm>
        </p:spPr>
        <p:txBody>
          <a:bodyPr/>
          <a:lstStyle/>
          <a:p>
            <a:pPr eaLnBrk="1" hangingPunct="1">
              <a:spcBef>
                <a:spcPct val="50000"/>
              </a:spcBef>
              <a:defRPr/>
            </a:pPr>
            <a:r>
              <a:rPr lang="en-US" sz="2000" i="1" dirty="0" smtClean="0">
                <a:solidFill>
                  <a:srgbClr val="FFFF00"/>
                </a:solidFill>
                <a:effectLst/>
              </a:rPr>
              <a:t> Rural Communities have lower land costs.</a:t>
            </a:r>
          </a:p>
          <a:p>
            <a:pPr eaLnBrk="1" hangingPunct="1">
              <a:spcBef>
                <a:spcPct val="50000"/>
              </a:spcBef>
              <a:defRPr/>
            </a:pPr>
            <a:r>
              <a:rPr lang="en-US" sz="2000" i="1" dirty="0" smtClean="0">
                <a:solidFill>
                  <a:srgbClr val="FFFF00"/>
                </a:solidFill>
                <a:effectLst/>
              </a:rPr>
              <a:t>Rural Communities have lower building, labor, and regulatory  costs.</a:t>
            </a:r>
          </a:p>
          <a:p>
            <a:pPr eaLnBrk="1" hangingPunct="1">
              <a:spcBef>
                <a:spcPct val="50000"/>
              </a:spcBef>
              <a:defRPr/>
            </a:pPr>
            <a:r>
              <a:rPr lang="en-US" sz="2000" i="1" dirty="0" smtClean="0">
                <a:solidFill>
                  <a:srgbClr val="FFFF00"/>
                </a:solidFill>
                <a:effectLst/>
              </a:rPr>
              <a:t>Rural  Communities have underutilized assets.</a:t>
            </a:r>
          </a:p>
          <a:p>
            <a:pPr eaLnBrk="1" hangingPunct="1">
              <a:spcBef>
                <a:spcPct val="50000"/>
              </a:spcBef>
              <a:defRPr/>
            </a:pPr>
            <a:r>
              <a:rPr lang="en-US" sz="2000" i="1" dirty="0" smtClean="0">
                <a:solidFill>
                  <a:srgbClr val="FFFF00"/>
                </a:solidFill>
                <a:effectLst/>
              </a:rPr>
              <a:t>Rural Community Colleges have capacity for increased enrollment in existing workforce education and training programs.</a:t>
            </a:r>
          </a:p>
          <a:p>
            <a:pPr eaLnBrk="1" hangingPunct="1">
              <a:spcBef>
                <a:spcPct val="50000"/>
              </a:spcBef>
              <a:defRPr/>
            </a:pPr>
            <a:r>
              <a:rPr lang="en-US" sz="2000" i="1" dirty="0" smtClean="0">
                <a:solidFill>
                  <a:srgbClr val="FFFF00"/>
                </a:solidFill>
                <a:effectLst/>
              </a:rPr>
              <a:t>Rural Communities are generally </a:t>
            </a:r>
            <a:r>
              <a:rPr lang="en-US" sz="2000" b="1" i="1" dirty="0" smtClean="0">
                <a:solidFill>
                  <a:srgbClr val="FFFF00"/>
                </a:solidFill>
                <a:effectLst/>
              </a:rPr>
              <a:t>MUCH</a:t>
            </a:r>
            <a:r>
              <a:rPr lang="en-US" sz="2000" i="1" dirty="0" smtClean="0">
                <a:solidFill>
                  <a:srgbClr val="FFFF00"/>
                </a:solidFill>
                <a:effectLst/>
              </a:rPr>
              <a:t> more cost effective than in large urban areas.</a:t>
            </a:r>
          </a:p>
          <a:p>
            <a:pPr eaLnBrk="1" hangingPunct="1">
              <a:defRPr/>
            </a:pPr>
            <a:endParaRPr lang="en-US" sz="2000"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990600" y="814388"/>
            <a:ext cx="7924800" cy="762000"/>
          </a:xfrm>
        </p:spPr>
        <p:txBody>
          <a:bodyPr/>
          <a:lstStyle/>
          <a:p>
            <a:pPr algn="ctr" eaLnBrk="1" hangingPunct="1">
              <a:defRPr/>
            </a:pPr>
            <a:r>
              <a:rPr lang="en-US" dirty="0" smtClean="0"/>
              <a:t>General Observations </a:t>
            </a:r>
          </a:p>
        </p:txBody>
      </p:sp>
      <p:sp>
        <p:nvSpPr>
          <p:cNvPr id="32771" name="Rectangle 3"/>
          <p:cNvSpPr>
            <a:spLocks noGrp="1" noChangeArrowheads="1"/>
          </p:cNvSpPr>
          <p:nvPr>
            <p:ph type="body" idx="1"/>
          </p:nvPr>
        </p:nvSpPr>
        <p:spPr>
          <a:xfrm>
            <a:off x="1143000" y="2209800"/>
            <a:ext cx="7848600" cy="4114800"/>
          </a:xfrm>
        </p:spPr>
        <p:txBody>
          <a:bodyPr/>
          <a:lstStyle/>
          <a:p>
            <a:pPr eaLnBrk="1" hangingPunct="1">
              <a:lnSpc>
                <a:spcPct val="90000"/>
              </a:lnSpc>
              <a:defRPr/>
            </a:pPr>
            <a:r>
              <a:rPr lang="en-US" sz="2400" dirty="0" smtClean="0"/>
              <a:t>The impact and aggregate per capita of a program or economic increase that creates 100 jobs in a rural community is much larger than large urban areas.</a:t>
            </a:r>
          </a:p>
          <a:p>
            <a:pPr eaLnBrk="1" hangingPunct="1">
              <a:lnSpc>
                <a:spcPct val="90000"/>
              </a:lnSpc>
              <a:buFontTx/>
              <a:buNone/>
              <a:defRPr/>
            </a:pPr>
            <a:r>
              <a:rPr lang="en-US" dirty="0" smtClean="0">
                <a:solidFill>
                  <a:srgbClr val="FF0000"/>
                </a:solidFill>
              </a:rPr>
              <a:t>REDI³</a:t>
            </a:r>
            <a:r>
              <a:rPr lang="en-US" dirty="0" smtClean="0"/>
              <a:t>--</a:t>
            </a:r>
            <a:r>
              <a:rPr lang="en-US" sz="2400" dirty="0" smtClean="0"/>
              <a:t>in the long term protects the self- interests of </a:t>
            </a:r>
            <a:r>
              <a:rPr lang="en-US" sz="2400" b="1" i="1" dirty="0" smtClean="0"/>
              <a:t>even the largest urban areas.  REDI³ </a:t>
            </a:r>
            <a:r>
              <a:rPr lang="en-US" sz="2400" dirty="0" smtClean="0"/>
              <a:t> helps reduce the </a:t>
            </a:r>
            <a:r>
              <a:rPr lang="en-US" sz="2400" b="1" i="1" u="sng" dirty="0" smtClean="0"/>
              <a:t>in migration </a:t>
            </a:r>
            <a:r>
              <a:rPr lang="en-US" sz="2400" dirty="0" smtClean="0"/>
              <a:t>from the rural areas and the need to continually expand urban infrastructure, e.g., roads, public education facilities, and emergency services—these infrastructures already exist in the rural areas.</a:t>
            </a:r>
          </a:p>
          <a:p>
            <a:pPr eaLnBrk="1" hangingPunct="1">
              <a:lnSpc>
                <a:spcPct val="90000"/>
              </a:lnSpc>
              <a:buFontTx/>
              <a:buNone/>
              <a:defRPr/>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dissolve">
                                      <p:cBhvr>
                                        <p:cTn id="7" dur="500"/>
                                        <p:tgtEl>
                                          <p:spTgt spid="32771">
                                            <p:txEl>
                                              <p:pRg st="0" end="0"/>
                                            </p:txEl>
                                          </p:spTgt>
                                        </p:tgtEl>
                                      </p:cBhvr>
                                    </p:animEffect>
                                  </p:childTnLst>
                                  <p:subTnLst>
                                    <p:animClr clrSpc="rgb" dir="cw">
                                      <p:cBhvr override="childStyle">
                                        <p:cTn dur="1" fill="hold" display="0" masterRel="nextClick" afterEffect="1"/>
                                        <p:tgtEl>
                                          <p:spTgt spid="32771">
                                            <p:txEl>
                                              <p:pRg st="0" end="0"/>
                                            </p:txEl>
                                          </p:spTgt>
                                        </p:tgtEl>
                                        <p:attrNameLst>
                                          <p:attrName>ppt_c</p:attrName>
                                        </p:attrNameLst>
                                      </p:cBhvr>
                                      <p:to>
                                        <a:srgbClr val="56AFE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dissolve">
                                      <p:cBhvr>
                                        <p:cTn id="12" dur="500"/>
                                        <p:tgtEl>
                                          <p:spTgt spid="32771">
                                            <p:txEl>
                                              <p:pRg st="1" end="1"/>
                                            </p:txEl>
                                          </p:spTgt>
                                        </p:tgtEl>
                                      </p:cBhvr>
                                    </p:animEffect>
                                  </p:childTnLst>
                                  <p:subTnLst>
                                    <p:animClr clrSpc="rgb" dir="cw">
                                      <p:cBhvr override="childStyle">
                                        <p:cTn dur="1" fill="hold" display="0" masterRel="nextClick" afterEffect="1"/>
                                        <p:tgtEl>
                                          <p:spTgt spid="32771">
                                            <p:txEl>
                                              <p:pRg st="1" end="1"/>
                                            </p:txEl>
                                          </p:spTgt>
                                        </p:tgtEl>
                                        <p:attrNameLst>
                                          <p:attrName>ppt_c</p:attrName>
                                        </p:attrNameLst>
                                      </p:cBhvr>
                                      <p:to>
                                        <a:srgbClr val="56AFE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990600" y="130175"/>
            <a:ext cx="7924800" cy="1446213"/>
          </a:xfrm>
        </p:spPr>
        <p:txBody>
          <a:bodyPr/>
          <a:lstStyle/>
          <a:p>
            <a:pPr algn="ctr" eaLnBrk="1" hangingPunct="1">
              <a:defRPr/>
            </a:pPr>
            <a:r>
              <a:rPr lang="en-US" dirty="0" smtClean="0"/>
              <a:t>General Observations, …continued 2</a:t>
            </a:r>
          </a:p>
        </p:txBody>
      </p:sp>
      <p:sp>
        <p:nvSpPr>
          <p:cNvPr id="35843" name="Rectangle 3"/>
          <p:cNvSpPr>
            <a:spLocks noGrp="1" noChangeArrowheads="1"/>
          </p:cNvSpPr>
          <p:nvPr>
            <p:ph type="body" idx="1"/>
          </p:nvPr>
        </p:nvSpPr>
        <p:spPr>
          <a:xfrm>
            <a:off x="1143000" y="2209800"/>
            <a:ext cx="7848600" cy="4114800"/>
          </a:xfrm>
        </p:spPr>
        <p:txBody>
          <a:bodyPr/>
          <a:lstStyle/>
          <a:p>
            <a:pPr eaLnBrk="1" hangingPunct="1">
              <a:defRPr/>
            </a:pPr>
            <a:r>
              <a:rPr lang="en-US" dirty="0" smtClean="0"/>
              <a:t>While 2% or less of the US population is now directly employed in farming, 100% of the American population continues to eat.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dissolve">
                                      <p:cBhvr>
                                        <p:cTn id="7" dur="500"/>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990600" y="130175"/>
            <a:ext cx="7924800" cy="1446213"/>
          </a:xfrm>
        </p:spPr>
        <p:txBody>
          <a:bodyPr/>
          <a:lstStyle/>
          <a:p>
            <a:pPr algn="ctr" eaLnBrk="1" hangingPunct="1">
              <a:defRPr/>
            </a:pPr>
            <a:r>
              <a:rPr lang="en-US" dirty="0" smtClean="0"/>
              <a:t>General Observations, …continued 3</a:t>
            </a:r>
          </a:p>
        </p:txBody>
      </p:sp>
      <p:sp>
        <p:nvSpPr>
          <p:cNvPr id="37891" name="Rectangle 3"/>
          <p:cNvSpPr>
            <a:spLocks noGrp="1" noChangeArrowheads="1"/>
          </p:cNvSpPr>
          <p:nvPr>
            <p:ph type="body" idx="1"/>
          </p:nvPr>
        </p:nvSpPr>
        <p:spPr>
          <a:xfrm>
            <a:off x="1143000" y="2209800"/>
            <a:ext cx="7848600" cy="4114800"/>
          </a:xfrm>
        </p:spPr>
        <p:txBody>
          <a:bodyPr/>
          <a:lstStyle/>
          <a:p>
            <a:pPr eaLnBrk="1" hangingPunct="1">
              <a:defRPr/>
            </a:pPr>
            <a:r>
              <a:rPr lang="en-US" dirty="0" smtClean="0"/>
              <a:t>Food commodity speculation and market manipulation through “futures” contracts and derivatives are impacting the increasing rural economic and social instability world wide—this is a national concern.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dissolve">
                                      <p:cBhvr>
                                        <p:cTn id="7" dur="500"/>
                                        <p:tgtEl>
                                          <p:spTgt spid="37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92088"/>
            <a:ext cx="7772400" cy="1384300"/>
          </a:xfrm>
        </p:spPr>
        <p:txBody>
          <a:bodyPr/>
          <a:lstStyle/>
          <a:p>
            <a:pPr eaLnBrk="1" hangingPunct="1">
              <a:defRPr/>
            </a:pPr>
            <a:r>
              <a:rPr lang="en-US" sz="2800" b="1" dirty="0" smtClean="0"/>
              <a:t>U.S. Dept. of Labor’s Trade Adjustment Assistance Community College and Career Training Grant is “on-target</a:t>
            </a:r>
            <a:r>
              <a:rPr lang="en-US" sz="2800" dirty="0" smtClean="0"/>
              <a:t>”</a:t>
            </a:r>
          </a:p>
        </p:txBody>
      </p:sp>
      <p:sp>
        <p:nvSpPr>
          <p:cNvPr id="3" name="Content Placeholder 2"/>
          <p:cNvSpPr>
            <a:spLocks noGrp="1"/>
          </p:cNvSpPr>
          <p:nvPr>
            <p:ph idx="1"/>
          </p:nvPr>
        </p:nvSpPr>
        <p:spPr>
          <a:xfrm>
            <a:off x="1219200" y="2057400"/>
            <a:ext cx="7696200" cy="4495800"/>
          </a:xfrm>
        </p:spPr>
        <p:txBody>
          <a:bodyPr/>
          <a:lstStyle/>
          <a:p>
            <a:pPr eaLnBrk="1" hangingPunct="1">
              <a:defRPr/>
            </a:pPr>
            <a:endParaRPr lang="en-US" dirty="0" smtClean="0"/>
          </a:p>
          <a:p>
            <a:pPr eaLnBrk="1" hangingPunct="1">
              <a:defRPr/>
            </a:pPr>
            <a:endParaRPr lang="en-US" dirty="0" smtClean="0"/>
          </a:p>
          <a:p>
            <a:pPr eaLnBrk="1" hangingPunct="1">
              <a:defRPr/>
            </a:pPr>
            <a:endParaRPr lang="en-US" dirty="0" smtClean="0"/>
          </a:p>
          <a:p>
            <a:pPr eaLnBrk="1" hangingPunct="1">
              <a:defRPr/>
            </a:pPr>
            <a:r>
              <a:rPr lang="en-US" sz="2000" dirty="0" smtClean="0"/>
              <a:t>TAACCCT Grants provide federal funds with measurable results utilizing existing community college infrastructure.</a:t>
            </a:r>
          </a:p>
          <a:p>
            <a:pPr eaLnBrk="1" hangingPunct="1">
              <a:defRPr/>
            </a:pPr>
            <a:r>
              <a:rPr lang="en-US" sz="2000" dirty="0" smtClean="0"/>
              <a:t>TAACCCT  Grants encourage innovation in programs and delivery systems resulting in capacity building.</a:t>
            </a:r>
          </a:p>
          <a:p>
            <a:pPr eaLnBrk="1" hangingPunct="1">
              <a:defRPr/>
            </a:pPr>
            <a:r>
              <a:rPr lang="en-US" sz="2000" dirty="0" smtClean="0"/>
              <a:t>TAACCCT  Grants remove barriers between community college service delivery areas and rewards consortium efforts.</a:t>
            </a:r>
          </a:p>
        </p:txBody>
      </p:sp>
      <p:pic>
        <p:nvPicPr>
          <p:cNvPr id="17412" name="Picture 2" descr="C:\Users\Herb\AppData\Local\Microsoft\Windows\Temporary Internet Files\Content.IE5\XA05QHOG\MC900354128[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1981200"/>
            <a:ext cx="1811338"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772400" cy="1600200"/>
          </a:xfrm>
        </p:spPr>
        <p:txBody>
          <a:bodyPr/>
          <a:lstStyle/>
          <a:p>
            <a:pPr eaLnBrk="1" hangingPunct="1">
              <a:defRPr/>
            </a:pPr>
            <a:r>
              <a:rPr lang="en-US" sz="2400" dirty="0" smtClean="0"/>
              <a:t>Rural Community Colleges are Already Providing  Education for Agriculture Science Programs—Below is Garden City Community College, Kansas</a:t>
            </a:r>
          </a:p>
        </p:txBody>
      </p:sp>
      <p:sp>
        <p:nvSpPr>
          <p:cNvPr id="3" name="Content Placeholder 2"/>
          <p:cNvSpPr>
            <a:spLocks noGrp="1"/>
          </p:cNvSpPr>
          <p:nvPr>
            <p:ph idx="1"/>
          </p:nvPr>
        </p:nvSpPr>
        <p:spPr/>
        <p:txBody>
          <a:bodyPr/>
          <a:lstStyle/>
          <a:p>
            <a:pPr eaLnBrk="1" hangingPunct="1">
              <a:defRPr/>
            </a:pPr>
            <a:endParaRPr lang="en-US" dirty="0" smtClean="0"/>
          </a:p>
        </p:txBody>
      </p:sp>
      <p:pic>
        <p:nvPicPr>
          <p:cNvPr id="18436" name="Picture 2" descr="C:\Users\Herb\AppData\Local\Microsoft\Windows\Temporary Internet Files\Content.Outlook\WPUFC59Q\Meatjudg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057400"/>
            <a:ext cx="7696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38138"/>
            <a:ext cx="7772400" cy="1938338"/>
          </a:xfrm>
        </p:spPr>
        <p:txBody>
          <a:bodyPr/>
          <a:lstStyle/>
          <a:p>
            <a:pPr eaLnBrk="1" hangingPunct="1">
              <a:defRPr/>
            </a:pPr>
            <a:r>
              <a:rPr lang="en-US" sz="2800" dirty="0" smtClean="0"/>
              <a:t/>
            </a:r>
            <a:br>
              <a:rPr lang="en-US" sz="2800" dirty="0" smtClean="0"/>
            </a:br>
            <a:r>
              <a:rPr lang="en-US" sz="3200" dirty="0" smtClean="0"/>
              <a:t>Community Colleges Prepare Nearly 8 in 10 First Responders</a:t>
            </a:r>
            <a:r>
              <a:rPr lang="en-US" sz="2800" dirty="0" smtClean="0"/>
              <a:t/>
            </a:r>
            <a:br>
              <a:rPr lang="en-US" sz="2800" dirty="0" smtClean="0"/>
            </a:br>
            <a:endParaRPr lang="en-US" sz="2800" dirty="0" smtClean="0"/>
          </a:p>
        </p:txBody>
      </p:sp>
      <p:pic>
        <p:nvPicPr>
          <p:cNvPr id="19459" name="Picture 2" descr="C:\Users\Herb\AppData\Local\Microsoft\Windows\Temporary Internet Files\Content.Outlook\WPUFC59Q\Fir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1981200"/>
            <a:ext cx="8153400" cy="4876800"/>
          </a:xfr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57238"/>
            <a:ext cx="7772400" cy="2062162"/>
          </a:xfrm>
        </p:spPr>
        <p:txBody>
          <a:bodyPr/>
          <a:lstStyle/>
          <a:p>
            <a:pPr eaLnBrk="1" hangingPunct="1">
              <a:defRPr/>
            </a:pPr>
            <a:r>
              <a:rPr lang="en-US" sz="2000" dirty="0" smtClean="0"/>
              <a:t>Specialized Training--Ammonia Refrigeration:</a:t>
            </a:r>
            <a:br>
              <a:rPr lang="en-US" sz="2000" dirty="0" smtClean="0"/>
            </a:br>
            <a:r>
              <a:rPr lang="en-US" sz="2000" dirty="0" smtClean="0"/>
              <a:t>Garden City Community College, Kansas</a:t>
            </a:r>
            <a:r>
              <a:rPr lang="en-US" dirty="0" smtClean="0"/>
              <a:t/>
            </a:r>
            <a:br>
              <a:rPr lang="en-US" dirty="0" smtClean="0"/>
            </a:br>
            <a:r>
              <a:rPr lang="en-US" dirty="0" smtClean="0"/>
              <a:t> </a:t>
            </a:r>
            <a:br>
              <a:rPr lang="en-US" dirty="0" smtClean="0"/>
            </a:br>
            <a:endParaRPr lang="en-US" dirty="0" smtClean="0"/>
          </a:p>
        </p:txBody>
      </p:sp>
      <p:pic>
        <p:nvPicPr>
          <p:cNvPr id="20483" name="Picture 2" descr="C:\Users\Herb\AppData\Local\Microsoft\Windows\Temporary Internet Files\Content.Outlook\WPUFC59Q\Industrialref (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43000" y="2362200"/>
            <a:ext cx="2743200" cy="4114800"/>
          </a:xfrm>
          <a:noFill/>
          <a:extLst>
            <a:ext uri="{909E8E84-426E-40DD-AFC4-6F175D3DCCD1}">
              <a14:hiddenFill xmlns:a14="http://schemas.microsoft.com/office/drawing/2010/main">
                <a:solidFill>
                  <a:srgbClr val="FFFFFF"/>
                </a:solidFill>
              </a14:hiddenFill>
            </a:ext>
          </a:extLst>
        </p:spPr>
      </p:pic>
      <p:sp>
        <p:nvSpPr>
          <p:cNvPr id="20484" name="TextBox 4"/>
          <p:cNvSpPr txBox="1">
            <a:spLocks noChangeArrowheads="1"/>
          </p:cNvSpPr>
          <p:nvPr/>
        </p:nvSpPr>
        <p:spPr bwMode="auto">
          <a:xfrm>
            <a:off x="4419600" y="2133600"/>
            <a:ext cx="41148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a:solidFill>
                  <a:schemeClr val="tx1"/>
                </a:solidFill>
                <a:latin typeface="Times New Roman" panose="02020603050405020304" pitchFamily="18" charset="0"/>
              </a:defRPr>
            </a:lvl1pPr>
            <a:lvl2pPr marL="742950" indent="-285750" eaLnBrk="0" hangingPunct="0">
              <a:defRPr sz="3600">
                <a:solidFill>
                  <a:schemeClr val="tx1"/>
                </a:solidFill>
                <a:latin typeface="Times New Roman" panose="02020603050405020304" pitchFamily="18" charset="0"/>
              </a:defRPr>
            </a:lvl2pPr>
            <a:lvl3pPr marL="1143000" indent="-228600" eaLnBrk="0" hangingPunct="0">
              <a:defRPr sz="3600">
                <a:solidFill>
                  <a:schemeClr val="tx1"/>
                </a:solidFill>
                <a:latin typeface="Times New Roman" panose="02020603050405020304" pitchFamily="18" charset="0"/>
              </a:defRPr>
            </a:lvl3pPr>
            <a:lvl4pPr marL="1600200" indent="-228600" eaLnBrk="0" hangingPunct="0">
              <a:defRPr sz="3600">
                <a:solidFill>
                  <a:schemeClr val="tx1"/>
                </a:solidFill>
                <a:latin typeface="Times New Roman" panose="02020603050405020304" pitchFamily="18" charset="0"/>
              </a:defRPr>
            </a:lvl4pPr>
            <a:lvl5pPr marL="2057400" indent="-228600" eaLnBrk="0" hangingPunct="0">
              <a:defRPr sz="3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a:solidFill>
                  <a:schemeClr val="tx1"/>
                </a:solidFill>
                <a:latin typeface="Times New Roman" panose="02020603050405020304" pitchFamily="18" charset="0"/>
              </a:defRPr>
            </a:lvl9pPr>
          </a:lstStyle>
          <a:p>
            <a:pPr eaLnBrk="1" hangingPunct="1"/>
            <a:r>
              <a:rPr lang="en-US" altLang="en-US" sz="2000"/>
              <a:t>The Industrial Ammonia Refrigeration Program was established in 1996 as the first hands-on, live industrial ammonia refrigeration-training program in the U.S.  It offers five-day seminars year-round, certifying refrigeration operators and Technicians from throughout the nation at three levels with training equipment provided by industry partners and grant funding.  This program operates in partnership with the major trade associations of the U.S. ammonia refrigeration industry.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219200" y="381000"/>
            <a:ext cx="7772400" cy="762000"/>
          </a:xfrm>
        </p:spPr>
        <p:txBody>
          <a:bodyPr/>
          <a:lstStyle/>
          <a:p>
            <a:pPr algn="ctr" eaLnBrk="1" hangingPunct="1">
              <a:defRPr/>
            </a:pPr>
            <a:r>
              <a:rPr lang="en-US" dirty="0" smtClean="0"/>
              <a:t>Conclusions</a:t>
            </a:r>
          </a:p>
        </p:txBody>
      </p:sp>
      <p:sp>
        <p:nvSpPr>
          <p:cNvPr id="46083" name="Rectangle 3"/>
          <p:cNvSpPr>
            <a:spLocks noGrp="1" noChangeArrowheads="1"/>
          </p:cNvSpPr>
          <p:nvPr>
            <p:ph type="body" idx="1"/>
          </p:nvPr>
        </p:nvSpPr>
        <p:spPr>
          <a:xfrm>
            <a:off x="1066800" y="1981200"/>
            <a:ext cx="7848600" cy="4572000"/>
          </a:xfrm>
        </p:spPr>
        <p:txBody>
          <a:bodyPr/>
          <a:lstStyle/>
          <a:p>
            <a:pPr eaLnBrk="1" hangingPunct="1">
              <a:lnSpc>
                <a:spcPct val="90000"/>
              </a:lnSpc>
              <a:defRPr/>
            </a:pPr>
            <a:r>
              <a:rPr lang="en-US" sz="2400" dirty="0" smtClean="0"/>
              <a:t>If a solution is to be found, which is by no means certain, it must incorporate “data”</a:t>
            </a:r>
          </a:p>
          <a:p>
            <a:pPr eaLnBrk="1" hangingPunct="1">
              <a:lnSpc>
                <a:spcPct val="90000"/>
              </a:lnSpc>
              <a:defRPr/>
            </a:pPr>
            <a:r>
              <a:rPr lang="en-US" sz="2400" i="1" dirty="0" smtClean="0"/>
              <a:t>Tacit or subliminal assumptions are the most dangerous</a:t>
            </a:r>
            <a:r>
              <a:rPr lang="en-US" sz="2400" dirty="0" smtClean="0"/>
              <a:t>.</a:t>
            </a:r>
          </a:p>
          <a:p>
            <a:pPr eaLnBrk="1" hangingPunct="1">
              <a:lnSpc>
                <a:spcPct val="90000"/>
              </a:lnSpc>
              <a:defRPr/>
            </a:pPr>
            <a:r>
              <a:rPr lang="en-US" sz="2400" dirty="0" smtClean="0"/>
              <a:t>The academic discipline required is Econometrics.</a:t>
            </a:r>
          </a:p>
          <a:p>
            <a:pPr eaLnBrk="1" hangingPunct="1">
              <a:lnSpc>
                <a:spcPct val="90000"/>
              </a:lnSpc>
              <a:defRPr/>
            </a:pPr>
            <a:r>
              <a:rPr lang="en-US" sz="2400" dirty="0" smtClean="0"/>
              <a:t>Rural communities and their two-year colleges are ready, willing, and most certainly able to deliver economic, educational and workforce training, resulting in nation-wide and even global prosperity—</a:t>
            </a:r>
            <a:r>
              <a:rPr lang="en-US" sz="2400" dirty="0" smtClean="0">
                <a:solidFill>
                  <a:srgbClr val="FF0000"/>
                </a:solidFill>
              </a:rPr>
              <a:t>REDI³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08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6083">
                                            <p:txEl>
                                              <p:pRg st="0" end="0"/>
                                            </p:txEl>
                                          </p:spTgt>
                                        </p:tgtEl>
                                        <p:attrNameLst>
                                          <p:attrName>ppt_c</p:attrName>
                                        </p:attrNameLst>
                                      </p:cBhvr>
                                      <p:to>
                                        <a:srgbClr val="56AFE0"/>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608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6083">
                                            <p:txEl>
                                              <p:pRg st="1" end="1"/>
                                            </p:txEl>
                                          </p:spTgt>
                                        </p:tgtEl>
                                        <p:attrNameLst>
                                          <p:attrName>ppt_c</p:attrName>
                                        </p:attrNameLst>
                                      </p:cBhvr>
                                      <p:to>
                                        <a:srgbClr val="56AFE0"/>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608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6083">
                                            <p:txEl>
                                              <p:pRg st="2" end="2"/>
                                            </p:txEl>
                                          </p:spTgt>
                                        </p:tgtEl>
                                        <p:attrNameLst>
                                          <p:attrName>ppt_c</p:attrName>
                                        </p:attrNameLst>
                                      </p:cBhvr>
                                      <p:to>
                                        <a:srgbClr val="56AFE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608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6083">
                                            <p:txEl>
                                              <p:pRg st="3" end="3"/>
                                            </p:txEl>
                                          </p:spTgt>
                                        </p:tgtEl>
                                        <p:attrNameLst>
                                          <p:attrName>ppt_c</p:attrName>
                                        </p:attrNameLst>
                                      </p:cBhvr>
                                      <p:to>
                                        <a:srgbClr val="56AFE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772400" cy="762000"/>
          </a:xfrm>
        </p:spPr>
        <p:txBody>
          <a:bodyPr/>
          <a:lstStyle/>
          <a:p>
            <a:pPr>
              <a:defRPr/>
            </a:pPr>
            <a:r>
              <a:rPr lang="en-US" sz="2800" dirty="0" smtClean="0"/>
              <a:t>Leverage Existing Rural Partnerships </a:t>
            </a:r>
            <a:endParaRPr lang="en-US" sz="2800" dirty="0"/>
          </a:p>
        </p:txBody>
      </p:sp>
      <p:sp>
        <p:nvSpPr>
          <p:cNvPr id="3" name="Content Placeholder 2"/>
          <p:cNvSpPr>
            <a:spLocks noGrp="1"/>
          </p:cNvSpPr>
          <p:nvPr>
            <p:ph idx="1"/>
          </p:nvPr>
        </p:nvSpPr>
        <p:spPr/>
        <p:txBody>
          <a:bodyPr/>
          <a:lstStyle/>
          <a:p>
            <a:pPr>
              <a:defRPr/>
            </a:pPr>
            <a:r>
              <a:rPr lang="en-US" dirty="0" smtClean="0"/>
              <a:t>Local Economic Development Corporations</a:t>
            </a:r>
          </a:p>
          <a:p>
            <a:pPr>
              <a:defRPr/>
            </a:pPr>
            <a:r>
              <a:rPr lang="en-US" dirty="0" smtClean="0"/>
              <a:t>Regional Economic Development Consortiums </a:t>
            </a:r>
          </a:p>
          <a:p>
            <a:pPr>
              <a:defRPr/>
            </a:pPr>
            <a:r>
              <a:rPr lang="en-US" dirty="0" smtClean="0"/>
              <a:t>Existing Rural Community Colleges</a:t>
            </a:r>
          </a:p>
          <a:p>
            <a:pPr>
              <a:defRPr/>
            </a:pPr>
            <a:r>
              <a:rPr lang="en-US" dirty="0" smtClean="0"/>
              <a:t>Area Business and Industry</a:t>
            </a:r>
          </a:p>
          <a:p>
            <a:pPr>
              <a:defRPr/>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547688"/>
            <a:ext cx="7772400" cy="2124076"/>
          </a:xfrm>
        </p:spPr>
        <p:txBody>
          <a:bodyPr/>
          <a:lstStyle/>
          <a:p>
            <a:pPr algn="ctr" eaLnBrk="1" hangingPunct="1">
              <a:defRPr/>
            </a:pPr>
            <a:r>
              <a:rPr lang="en-US" dirty="0" smtClean="0"/>
              <a:t>	</a:t>
            </a:r>
            <a:br>
              <a:rPr lang="en-US" dirty="0" smtClean="0"/>
            </a:br>
            <a:r>
              <a:rPr lang="en-US" dirty="0" smtClean="0"/>
              <a:t>Our FUTURE—Get </a:t>
            </a:r>
            <a:br>
              <a:rPr lang="en-US" dirty="0" smtClean="0"/>
            </a:br>
            <a:r>
              <a:rPr lang="en-US" dirty="0" smtClean="0">
                <a:solidFill>
                  <a:srgbClr val="FF0000"/>
                </a:solidFill>
              </a:rPr>
              <a:t>REDI³</a:t>
            </a:r>
            <a:endParaRPr lang="en-US" sz="3200" dirty="0" smtClean="0">
              <a:solidFill>
                <a:srgbClr val="FF0000"/>
              </a:solidFill>
            </a:endParaRPr>
          </a:p>
        </p:txBody>
      </p:sp>
      <p:sp>
        <p:nvSpPr>
          <p:cNvPr id="3" name="Content Placeholder 2"/>
          <p:cNvSpPr>
            <a:spLocks noGrp="1"/>
          </p:cNvSpPr>
          <p:nvPr>
            <p:ph idx="1"/>
          </p:nvPr>
        </p:nvSpPr>
        <p:spPr/>
        <p:txBody>
          <a:bodyPr/>
          <a:lstStyle/>
          <a:p>
            <a:pPr eaLnBrk="1" hangingPunct="1">
              <a:defRPr/>
            </a:pPr>
            <a:r>
              <a:rPr lang="en-US" dirty="0" smtClean="0"/>
              <a:t>It’s a good idea to take an interest in the future—that’s where you will spend the rest of your life!</a:t>
            </a:r>
          </a:p>
          <a:p>
            <a:pPr eaLnBrk="1" hangingPunct="1">
              <a:defRPr/>
            </a:pPr>
            <a:endParaRPr lang="en-US" dirty="0" smtClean="0"/>
          </a:p>
          <a:p>
            <a:pPr lvl="4" eaLnBrk="1" hangingPunct="1">
              <a:buFontTx/>
              <a:buNone/>
              <a:defRPr/>
            </a:pPr>
            <a:r>
              <a:rPr lang="en-US" dirty="0" smtClean="0"/>
              <a:t>…..Dan Redd, 2011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Herb\Pictures\ControlCenter3\Scan\High Ground02142011_000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28600"/>
            <a:ext cx="80010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143000" y="441325"/>
            <a:ext cx="7772400" cy="1311275"/>
          </a:xfrm>
        </p:spPr>
        <p:txBody>
          <a:bodyPr/>
          <a:lstStyle/>
          <a:p>
            <a:pPr algn="ctr" eaLnBrk="1" hangingPunct="1">
              <a:defRPr/>
            </a:pPr>
            <a:r>
              <a:rPr lang="en-US" sz="3600" dirty="0" smtClean="0"/>
              <a:t>3 Key Factors in Real Estate and REDI³</a:t>
            </a:r>
            <a:r>
              <a:rPr lang="en-US" dirty="0" smtClean="0"/>
              <a:t> </a:t>
            </a:r>
          </a:p>
        </p:txBody>
      </p:sp>
      <p:sp>
        <p:nvSpPr>
          <p:cNvPr id="28675" name="Rectangle 3"/>
          <p:cNvSpPr>
            <a:spLocks noGrp="1" noChangeArrowheads="1"/>
          </p:cNvSpPr>
          <p:nvPr>
            <p:ph type="body" sz="half" idx="1"/>
          </p:nvPr>
        </p:nvSpPr>
        <p:spPr>
          <a:xfrm>
            <a:off x="1066800" y="1981200"/>
            <a:ext cx="4267200" cy="4114800"/>
          </a:xfrm>
        </p:spPr>
        <p:txBody>
          <a:bodyPr/>
          <a:lstStyle/>
          <a:p>
            <a:pPr marL="533400" indent="-533400" eaLnBrk="1" hangingPunct="1">
              <a:buFontTx/>
              <a:buNone/>
              <a:defRPr/>
            </a:pPr>
            <a:endParaRPr lang="en-US" sz="2400" dirty="0" smtClean="0"/>
          </a:p>
          <a:p>
            <a:pPr marL="533400" indent="-533400" eaLnBrk="1" hangingPunct="1">
              <a:buFontTx/>
              <a:buNone/>
              <a:defRPr/>
            </a:pPr>
            <a:r>
              <a:rPr lang="en-US" sz="4400" u="sng" dirty="0" smtClean="0"/>
              <a:t>Real Estate</a:t>
            </a:r>
          </a:p>
          <a:p>
            <a:pPr marL="533400" indent="-533400" eaLnBrk="1" hangingPunct="1">
              <a:buFontTx/>
              <a:buAutoNum type="arabicPeriod"/>
              <a:defRPr/>
            </a:pPr>
            <a:r>
              <a:rPr lang="en-US" sz="4800" dirty="0" smtClean="0"/>
              <a:t> Location</a:t>
            </a:r>
          </a:p>
          <a:p>
            <a:pPr marL="533400" indent="-533400" eaLnBrk="1" hangingPunct="1">
              <a:buFontTx/>
              <a:buAutoNum type="arabicPeriod"/>
              <a:defRPr/>
            </a:pPr>
            <a:r>
              <a:rPr lang="en-US" sz="4800" dirty="0" smtClean="0"/>
              <a:t> Location</a:t>
            </a:r>
          </a:p>
          <a:p>
            <a:pPr marL="533400" indent="-533400" eaLnBrk="1" hangingPunct="1">
              <a:buFontTx/>
              <a:buAutoNum type="arabicPeriod"/>
              <a:defRPr/>
            </a:pPr>
            <a:r>
              <a:rPr lang="en-US" sz="4800" dirty="0" smtClean="0"/>
              <a:t> Location</a:t>
            </a:r>
          </a:p>
        </p:txBody>
      </p:sp>
      <p:sp>
        <p:nvSpPr>
          <p:cNvPr id="28676" name="Rectangle 4"/>
          <p:cNvSpPr>
            <a:spLocks noGrp="1" noChangeArrowheads="1"/>
          </p:cNvSpPr>
          <p:nvPr>
            <p:ph type="body" sz="half" idx="2"/>
          </p:nvPr>
        </p:nvSpPr>
        <p:spPr>
          <a:xfrm>
            <a:off x="5867400" y="1828800"/>
            <a:ext cx="3048000" cy="4572000"/>
          </a:xfrm>
        </p:spPr>
        <p:txBody>
          <a:bodyPr/>
          <a:lstStyle/>
          <a:p>
            <a:pPr marL="533400" indent="-533400" eaLnBrk="1" hangingPunct="1">
              <a:buFontTx/>
              <a:buNone/>
              <a:defRPr/>
            </a:pPr>
            <a:endParaRPr lang="en-US" sz="4000" dirty="0" smtClean="0"/>
          </a:p>
          <a:p>
            <a:pPr marL="533400" indent="-533400" eaLnBrk="1" hangingPunct="1">
              <a:buFontTx/>
              <a:buNone/>
              <a:defRPr/>
            </a:pPr>
            <a:r>
              <a:rPr lang="en-US" sz="4400" u="sng" dirty="0" smtClean="0"/>
              <a:t>REDI³</a:t>
            </a:r>
            <a:endParaRPr lang="en-US" sz="3200" u="sng" dirty="0" smtClean="0"/>
          </a:p>
          <a:p>
            <a:pPr marL="533400" indent="-533400" eaLnBrk="1" hangingPunct="1">
              <a:buFontTx/>
              <a:buAutoNum type="arabicPeriod"/>
              <a:defRPr/>
            </a:pPr>
            <a:r>
              <a:rPr lang="en-US" sz="4800" dirty="0" smtClean="0"/>
              <a:t> Jobs</a:t>
            </a:r>
          </a:p>
          <a:p>
            <a:pPr marL="533400" indent="-533400" eaLnBrk="1" hangingPunct="1">
              <a:buFontTx/>
              <a:buAutoNum type="arabicPeriod"/>
              <a:defRPr/>
            </a:pPr>
            <a:r>
              <a:rPr lang="en-US" sz="4800" dirty="0" smtClean="0"/>
              <a:t> Jobs</a:t>
            </a:r>
          </a:p>
          <a:p>
            <a:pPr marL="533400" indent="-533400" eaLnBrk="1" hangingPunct="1">
              <a:buFontTx/>
              <a:buAutoNum type="arabicPeriod"/>
              <a:defRPr/>
            </a:pPr>
            <a:r>
              <a:rPr lang="en-US" sz="4800" dirty="0" smtClean="0"/>
              <a:t> Jobs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86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86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867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86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28676">
                                            <p:txEl>
                                              <p:pRg st="1" end="1"/>
                                            </p:txEl>
                                          </p:spTgt>
                                        </p:tgtEl>
                                        <p:attrNameLst>
                                          <p:attrName>style.visibility</p:attrName>
                                        </p:attrNameLst>
                                      </p:cBhvr>
                                      <p:to>
                                        <p:strVal val="visible"/>
                                      </p:to>
                                    </p:set>
                                    <p:animEffect transition="in" filter="dissolve">
                                      <p:cBhvr>
                                        <p:cTn id="23" dur="500"/>
                                        <p:tgtEl>
                                          <p:spTgt spid="28676">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28676">
                                            <p:txEl>
                                              <p:pRg st="2" end="2"/>
                                            </p:txEl>
                                          </p:spTgt>
                                        </p:tgtEl>
                                        <p:attrNameLst>
                                          <p:attrName>style.visibility</p:attrName>
                                        </p:attrNameLst>
                                      </p:cBhvr>
                                      <p:to>
                                        <p:strVal val="visible"/>
                                      </p:to>
                                    </p:set>
                                    <p:animEffect transition="in" filter="dissolve">
                                      <p:cBhvr>
                                        <p:cTn id="28" dur="500"/>
                                        <p:tgtEl>
                                          <p:spTgt spid="28676">
                                            <p:txEl>
                                              <p:pRg st="2" end="2"/>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8676">
                                            <p:txEl>
                                              <p:pRg st="3" end="3"/>
                                            </p:txEl>
                                          </p:spTgt>
                                        </p:tgtEl>
                                        <p:attrNameLst>
                                          <p:attrName>style.visibility</p:attrName>
                                        </p:attrNameLst>
                                      </p:cBhvr>
                                      <p:to>
                                        <p:strVal val="visible"/>
                                      </p:to>
                                    </p:set>
                                    <p:animEffect transition="in" filter="dissolve">
                                      <p:cBhvr>
                                        <p:cTn id="33" dur="500"/>
                                        <p:tgtEl>
                                          <p:spTgt spid="28676">
                                            <p:txEl>
                                              <p:pRg st="3" end="3"/>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8676">
                                            <p:txEl>
                                              <p:pRg st="4" end="4"/>
                                            </p:txEl>
                                          </p:spTgt>
                                        </p:tgtEl>
                                        <p:attrNameLst>
                                          <p:attrName>style.visibility</p:attrName>
                                        </p:attrNameLst>
                                      </p:cBhvr>
                                      <p:to>
                                        <p:strVal val="visible"/>
                                      </p:to>
                                    </p:set>
                                    <p:animEffect transition="in" filter="dissolve">
                                      <p:cBhvr>
                                        <p:cTn id="38" dur="500"/>
                                        <p:tgtEl>
                                          <p:spTgt spid="2867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autoUpdateAnimBg="0"/>
      <p:bldP spid="28676"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143000" y="-80963"/>
            <a:ext cx="7772400" cy="2062163"/>
          </a:xfrm>
        </p:spPr>
        <p:txBody>
          <a:bodyPr/>
          <a:lstStyle/>
          <a:p>
            <a:pPr algn="ctr" eaLnBrk="1" hangingPunct="1">
              <a:defRPr/>
            </a:pPr>
            <a:r>
              <a:rPr lang="en-US" sz="3200" dirty="0" smtClean="0"/>
              <a:t>5 Critical M’s for Manufacturing –Are Also Rural Community College M’s!</a:t>
            </a:r>
            <a:br>
              <a:rPr lang="en-US" sz="3200" dirty="0" smtClean="0"/>
            </a:br>
            <a:endParaRPr lang="en-US" sz="3200" dirty="0" smtClean="0"/>
          </a:p>
        </p:txBody>
      </p:sp>
      <p:sp>
        <p:nvSpPr>
          <p:cNvPr id="45059" name="Rectangle 3"/>
          <p:cNvSpPr>
            <a:spLocks noGrp="1" noChangeArrowheads="1"/>
          </p:cNvSpPr>
          <p:nvPr>
            <p:ph type="body" idx="1"/>
          </p:nvPr>
        </p:nvSpPr>
        <p:spPr/>
        <p:txBody>
          <a:bodyPr/>
          <a:lstStyle/>
          <a:p>
            <a:pPr eaLnBrk="1" hangingPunct="1">
              <a:defRPr/>
            </a:pPr>
            <a:r>
              <a:rPr lang="en-US" sz="3600" dirty="0" smtClean="0"/>
              <a:t>Money (adequate) </a:t>
            </a:r>
            <a:r>
              <a:rPr lang="en-US" sz="3600" dirty="0" smtClean="0">
                <a:solidFill>
                  <a:srgbClr val="FFFF00"/>
                </a:solidFill>
              </a:rPr>
              <a:t>CC’s</a:t>
            </a:r>
          </a:p>
          <a:p>
            <a:pPr eaLnBrk="1" hangingPunct="1">
              <a:defRPr/>
            </a:pPr>
            <a:r>
              <a:rPr lang="en-US" sz="3600" dirty="0" smtClean="0"/>
              <a:t>Machines/Equipment (suitable) </a:t>
            </a:r>
            <a:r>
              <a:rPr lang="en-US" sz="3600" dirty="0" smtClean="0">
                <a:solidFill>
                  <a:srgbClr val="FFFF00"/>
                </a:solidFill>
              </a:rPr>
              <a:t>CC’s</a:t>
            </a:r>
          </a:p>
          <a:p>
            <a:pPr eaLnBrk="1" hangingPunct="1">
              <a:defRPr/>
            </a:pPr>
            <a:r>
              <a:rPr lang="en-US" sz="3600" dirty="0" smtClean="0"/>
              <a:t>Materials (available) </a:t>
            </a:r>
            <a:r>
              <a:rPr lang="en-US" sz="3600" dirty="0" smtClean="0">
                <a:solidFill>
                  <a:srgbClr val="FFFF00"/>
                </a:solidFill>
              </a:rPr>
              <a:t>CC’s</a:t>
            </a:r>
          </a:p>
          <a:p>
            <a:pPr eaLnBrk="1" hangingPunct="1">
              <a:defRPr/>
            </a:pPr>
            <a:r>
              <a:rPr lang="en-US" sz="3600" dirty="0" smtClean="0"/>
              <a:t>Methods (proven) </a:t>
            </a:r>
            <a:r>
              <a:rPr lang="en-US" sz="3600" dirty="0" smtClean="0">
                <a:solidFill>
                  <a:srgbClr val="FFFF00"/>
                </a:solidFill>
              </a:rPr>
              <a:t>CC’s</a:t>
            </a:r>
          </a:p>
          <a:p>
            <a:pPr eaLnBrk="1" hangingPunct="1">
              <a:defRPr/>
            </a:pPr>
            <a:r>
              <a:rPr lang="en-US" sz="3600" dirty="0" smtClean="0"/>
              <a:t>Manpower (qualified) </a:t>
            </a:r>
            <a:r>
              <a:rPr lang="en-US" sz="3600" dirty="0" smtClean="0">
                <a:solidFill>
                  <a:srgbClr val="FFFF00"/>
                </a:solidFill>
              </a:rPr>
              <a:t>CC’s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5059">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5059">
                                            <p:txEl>
                                              <p:pRg st="0" end="0"/>
                                            </p:txEl>
                                          </p:spTgt>
                                        </p:tgtEl>
                                        <p:attrNameLst>
                                          <p:attrName>ppt_c</p:attrName>
                                        </p:attrNameLst>
                                      </p:cBhvr>
                                      <p:to>
                                        <a:srgbClr val="56AFE0"/>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5059">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5059">
                                            <p:txEl>
                                              <p:pRg st="1" end="1"/>
                                            </p:txEl>
                                          </p:spTgt>
                                        </p:tgtEl>
                                        <p:attrNameLst>
                                          <p:attrName>ppt_c</p:attrName>
                                        </p:attrNameLst>
                                      </p:cBhvr>
                                      <p:to>
                                        <a:srgbClr val="56AFE0"/>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5059">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5059">
                                            <p:txEl>
                                              <p:pRg st="2" end="2"/>
                                            </p:txEl>
                                          </p:spTgt>
                                        </p:tgtEl>
                                        <p:attrNameLst>
                                          <p:attrName>ppt_c</p:attrName>
                                        </p:attrNameLst>
                                      </p:cBhvr>
                                      <p:to>
                                        <a:srgbClr val="56AFE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5059">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45059">
                                            <p:txEl>
                                              <p:pRg st="3" end="3"/>
                                            </p:txEl>
                                          </p:spTgt>
                                        </p:tgtEl>
                                        <p:attrNameLst>
                                          <p:attrName>ppt_c</p:attrName>
                                        </p:attrNameLst>
                                      </p:cBhvr>
                                      <p:to>
                                        <a:srgbClr val="56AFE0"/>
                                      </p:to>
                                    </p:animClr>
                                  </p:sub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5059">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5059">
                                            <p:txEl>
                                              <p:pRg st="4" end="4"/>
                                            </p:txEl>
                                          </p:spTgt>
                                        </p:tgtEl>
                                        <p:attrNameLst>
                                          <p:attrName>ppt_c</p:attrName>
                                        </p:attrNameLst>
                                      </p:cBhvr>
                                      <p:to>
                                        <a:srgbClr val="56AFE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143000" y="19050"/>
            <a:ext cx="7772400" cy="1200150"/>
          </a:xfrm>
        </p:spPr>
        <p:txBody>
          <a:bodyPr/>
          <a:lstStyle/>
          <a:p>
            <a:pPr algn="ctr" eaLnBrk="1" hangingPunct="1">
              <a:defRPr/>
            </a:pPr>
            <a:r>
              <a:rPr lang="en-US" sz="3600" dirty="0" smtClean="0"/>
              <a:t>Remember The Good Old Days</a:t>
            </a:r>
          </a:p>
        </p:txBody>
      </p:sp>
      <p:sp>
        <p:nvSpPr>
          <p:cNvPr id="39939" name="Rectangle 3"/>
          <p:cNvSpPr>
            <a:spLocks noGrp="1" noChangeArrowheads="1"/>
          </p:cNvSpPr>
          <p:nvPr>
            <p:ph type="body" idx="1"/>
          </p:nvPr>
        </p:nvSpPr>
        <p:spPr/>
        <p:txBody>
          <a:bodyPr/>
          <a:lstStyle/>
          <a:p>
            <a:pPr eaLnBrk="1" hangingPunct="1">
              <a:lnSpc>
                <a:spcPct val="90000"/>
              </a:lnSpc>
              <a:defRPr/>
            </a:pPr>
            <a:r>
              <a:rPr lang="en-US" sz="2800" dirty="0" smtClean="0"/>
              <a:t>When American Companies did well-- America did well!</a:t>
            </a:r>
            <a:br>
              <a:rPr lang="en-US" sz="2800" dirty="0" smtClean="0"/>
            </a:br>
            <a:endParaRPr lang="en-US" sz="2800" dirty="0" smtClean="0"/>
          </a:p>
          <a:p>
            <a:pPr eaLnBrk="1" hangingPunct="1">
              <a:lnSpc>
                <a:spcPct val="90000"/>
              </a:lnSpc>
              <a:defRPr/>
            </a:pPr>
            <a:r>
              <a:rPr lang="en-US" sz="2800" dirty="0" smtClean="0"/>
              <a:t>When America did well--Americans did well!</a:t>
            </a:r>
            <a:br>
              <a:rPr lang="en-US" sz="2800" dirty="0" smtClean="0"/>
            </a:br>
            <a:endParaRPr lang="en-US" sz="2800" dirty="0" smtClean="0"/>
          </a:p>
          <a:p>
            <a:pPr eaLnBrk="1" hangingPunct="1">
              <a:lnSpc>
                <a:spcPct val="90000"/>
              </a:lnSpc>
              <a:defRPr/>
            </a:pPr>
            <a:r>
              <a:rPr lang="en-US" sz="2800" dirty="0" smtClean="0"/>
              <a:t>What was good for Ford or General Motors was good for the country, and what was good for the country was good for Ford or General Motors!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939">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39939">
                                            <p:txEl>
                                              <p:pRg st="0" end="0"/>
                                            </p:txEl>
                                          </p:spTgt>
                                        </p:tgtEl>
                                        <p:attrNameLst>
                                          <p:attrName>ppt_c</p:attrName>
                                        </p:attrNameLst>
                                      </p:cBhvr>
                                      <p:to>
                                        <a:srgbClr val="56AFE0"/>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939">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39939">
                                            <p:txEl>
                                              <p:pRg st="1" end="1"/>
                                            </p:txEl>
                                          </p:spTgt>
                                        </p:tgtEl>
                                        <p:attrNameLst>
                                          <p:attrName>ppt_c</p:attrName>
                                        </p:attrNameLst>
                                      </p:cBhvr>
                                      <p:to>
                                        <a:srgbClr val="56AFE0"/>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9939">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39939">
                                            <p:txEl>
                                              <p:pRg st="2" end="2"/>
                                            </p:txEl>
                                          </p:spTgt>
                                        </p:tgtEl>
                                        <p:attrNameLst>
                                          <p:attrName>ppt_c</p:attrName>
                                        </p:attrNameLst>
                                      </p:cBhvr>
                                      <p:to>
                                        <a:srgbClr val="56AFE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143000" y="449263"/>
            <a:ext cx="7772400" cy="769937"/>
          </a:xfrm>
        </p:spPr>
        <p:txBody>
          <a:bodyPr/>
          <a:lstStyle/>
          <a:p>
            <a:pPr algn="ctr" eaLnBrk="1" hangingPunct="1">
              <a:defRPr/>
            </a:pPr>
            <a:r>
              <a:rPr lang="en-US" dirty="0" smtClean="0"/>
              <a:t>What Happened?</a:t>
            </a:r>
          </a:p>
        </p:txBody>
      </p:sp>
      <p:sp>
        <p:nvSpPr>
          <p:cNvPr id="40963" name="Rectangle 3"/>
          <p:cNvSpPr>
            <a:spLocks noGrp="1" noChangeArrowheads="1"/>
          </p:cNvSpPr>
          <p:nvPr>
            <p:ph type="body" idx="1"/>
          </p:nvPr>
        </p:nvSpPr>
        <p:spPr>
          <a:xfrm>
            <a:off x="1066800" y="1981200"/>
            <a:ext cx="7848600" cy="4343400"/>
          </a:xfrm>
        </p:spPr>
        <p:txBody>
          <a:bodyPr/>
          <a:lstStyle/>
          <a:p>
            <a:pPr eaLnBrk="1" hangingPunct="1">
              <a:defRPr/>
            </a:pPr>
            <a:r>
              <a:rPr lang="en-US" sz="2800" dirty="0" smtClean="0"/>
              <a:t>Most large corporations are now American in name only, but in fact are actually transnational.</a:t>
            </a:r>
            <a:br>
              <a:rPr lang="en-US" sz="2800" dirty="0" smtClean="0"/>
            </a:br>
            <a:endParaRPr lang="en-US" sz="2800" dirty="0" smtClean="0"/>
          </a:p>
          <a:p>
            <a:pPr eaLnBrk="1" hangingPunct="1">
              <a:defRPr/>
            </a:pPr>
            <a:r>
              <a:rPr lang="en-US" sz="2800" dirty="0" smtClean="0"/>
              <a:t>Overseas the corporate slogan is “We are not American Corporations, rather International Corporations domiciled in America”.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96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09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143000" y="498475"/>
            <a:ext cx="7772400" cy="1077913"/>
          </a:xfrm>
        </p:spPr>
        <p:txBody>
          <a:bodyPr/>
          <a:lstStyle/>
          <a:p>
            <a:pPr eaLnBrk="1" hangingPunct="1">
              <a:defRPr/>
            </a:pPr>
            <a:r>
              <a:rPr lang="en-US" sz="3200" dirty="0" smtClean="0"/>
              <a:t>“Innovation” is necessary but is not sufficient or even enough…</a:t>
            </a:r>
          </a:p>
        </p:txBody>
      </p:sp>
      <p:sp>
        <p:nvSpPr>
          <p:cNvPr id="44035" name="Rectangle 3"/>
          <p:cNvSpPr>
            <a:spLocks noGrp="1" noChangeArrowheads="1"/>
          </p:cNvSpPr>
          <p:nvPr>
            <p:ph type="body" idx="1"/>
          </p:nvPr>
        </p:nvSpPr>
        <p:spPr>
          <a:xfrm>
            <a:off x="1066800" y="2133600"/>
            <a:ext cx="7848600" cy="4114800"/>
          </a:xfrm>
        </p:spPr>
        <p:txBody>
          <a:bodyPr/>
          <a:lstStyle/>
          <a:p>
            <a:pPr eaLnBrk="1" hangingPunct="1">
              <a:defRPr/>
            </a:pPr>
            <a:r>
              <a:rPr lang="en-US" sz="2800" dirty="0" smtClean="0"/>
              <a:t>PCs , laptops, and cell phones were all developed in the US, </a:t>
            </a:r>
            <a:r>
              <a:rPr lang="en-US" sz="2800" i="1" dirty="0" smtClean="0"/>
              <a:t>but none are currently manufactured here.</a:t>
            </a:r>
          </a:p>
          <a:p>
            <a:pPr eaLnBrk="1" hangingPunct="1">
              <a:defRPr/>
            </a:pPr>
            <a:r>
              <a:rPr lang="en-US" sz="2800" dirty="0" smtClean="0"/>
              <a:t>Manufacturing jobs (and profits) have been exported.</a:t>
            </a:r>
          </a:p>
          <a:p>
            <a:pPr eaLnBrk="1" hangingPunct="1">
              <a:defRPr/>
            </a:pPr>
            <a:r>
              <a:rPr lang="en-US" sz="2800" dirty="0" smtClean="0"/>
              <a:t>Consumer purchases contribute to the “Balance of Payments” –deficit.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40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143000" y="498475"/>
            <a:ext cx="7772400" cy="1077913"/>
          </a:xfrm>
        </p:spPr>
        <p:txBody>
          <a:bodyPr/>
          <a:lstStyle/>
          <a:p>
            <a:pPr algn="ctr" eaLnBrk="1" hangingPunct="1">
              <a:defRPr/>
            </a:pPr>
            <a:r>
              <a:rPr lang="en-US" sz="3200" dirty="0" smtClean="0"/>
              <a:t>Manufacturing and Agriculture is critical because:</a:t>
            </a:r>
          </a:p>
        </p:txBody>
      </p:sp>
      <p:sp>
        <p:nvSpPr>
          <p:cNvPr id="43011" name="Rectangle 3"/>
          <p:cNvSpPr>
            <a:spLocks noGrp="1" noChangeArrowheads="1"/>
          </p:cNvSpPr>
          <p:nvPr>
            <p:ph type="body" idx="1"/>
          </p:nvPr>
        </p:nvSpPr>
        <p:spPr/>
        <p:txBody>
          <a:bodyPr/>
          <a:lstStyle/>
          <a:p>
            <a:pPr eaLnBrk="1" hangingPunct="1">
              <a:lnSpc>
                <a:spcPct val="90000"/>
              </a:lnSpc>
              <a:defRPr/>
            </a:pPr>
            <a:r>
              <a:rPr lang="en-US" sz="2800" dirty="0" smtClean="0"/>
              <a:t>Manufacturing sectors have the highest economic multipliers.</a:t>
            </a:r>
            <a:br>
              <a:rPr lang="en-US" sz="2800" dirty="0" smtClean="0"/>
            </a:br>
            <a:endParaRPr lang="en-US" sz="2800" dirty="0" smtClean="0"/>
          </a:p>
          <a:p>
            <a:pPr eaLnBrk="1" hangingPunct="1">
              <a:lnSpc>
                <a:spcPct val="90000"/>
              </a:lnSpc>
              <a:defRPr/>
            </a:pPr>
            <a:r>
              <a:rPr lang="en-US" sz="2800" dirty="0" smtClean="0"/>
              <a:t>Manufacturing provides maximum real “value added”.</a:t>
            </a:r>
            <a:br>
              <a:rPr lang="en-US" sz="2800" dirty="0" smtClean="0"/>
            </a:br>
            <a:endParaRPr lang="en-US" sz="2800" dirty="0" smtClean="0"/>
          </a:p>
          <a:p>
            <a:pPr eaLnBrk="1" hangingPunct="1">
              <a:lnSpc>
                <a:spcPct val="90000"/>
              </a:lnSpc>
              <a:defRPr/>
            </a:pPr>
            <a:r>
              <a:rPr lang="en-US" sz="2800" dirty="0" smtClean="0"/>
              <a:t>National Defense considerations</a:t>
            </a:r>
            <a:br>
              <a:rPr lang="en-US" sz="2800" dirty="0" smtClean="0"/>
            </a:br>
            <a:r>
              <a:rPr lang="en-US" sz="2800" i="1" dirty="0" smtClean="0"/>
              <a:t>http://www.economyincrisis.org/content/manufacturing-impotence-worries-national-intelligence-director</a:t>
            </a:r>
          </a:p>
          <a:p>
            <a:pPr eaLnBrk="1" hangingPunct="1">
              <a:lnSpc>
                <a:spcPct val="90000"/>
              </a:lnSpc>
              <a:buFontTx/>
              <a:buNone/>
              <a:defRPr/>
            </a:pP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011">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3011">
                                            <p:txEl>
                                              <p:pRg st="0" end="0"/>
                                            </p:txEl>
                                          </p:spTgt>
                                        </p:tgtEl>
                                        <p:attrNameLst>
                                          <p:attrName>ppt_c</p:attrName>
                                        </p:attrNameLst>
                                      </p:cBhvr>
                                      <p:to>
                                        <a:srgbClr val="56AFE0"/>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3011">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43011">
                                            <p:txEl>
                                              <p:pRg st="1" end="1"/>
                                            </p:txEl>
                                          </p:spTgt>
                                        </p:tgtEl>
                                        <p:attrNameLst>
                                          <p:attrName>ppt_c</p:attrName>
                                        </p:attrNameLst>
                                      </p:cBhvr>
                                      <p:to>
                                        <a:srgbClr val="56AFE0"/>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3011">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3011">
                                            <p:txEl>
                                              <p:pRg st="2" end="2"/>
                                            </p:txEl>
                                          </p:spTgt>
                                        </p:tgtEl>
                                        <p:attrNameLst>
                                          <p:attrName>ppt_c</p:attrName>
                                        </p:attrNameLst>
                                      </p:cBhvr>
                                      <p:to>
                                        <a:srgbClr val="56AFE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autoUpdateAnimBg="0"/>
    </p:bldLst>
  </p:timing>
</p:sld>
</file>

<file path=ppt/theme/theme1.xml><?xml version="1.0" encoding="utf-8"?>
<a:theme xmlns:a="http://schemas.openxmlformats.org/drawingml/2006/main" name="High Voltage">
  <a:themeElements>
    <a:clrScheme name="High Voltage 1">
      <a:dk1>
        <a:srgbClr val="001932"/>
      </a:dk1>
      <a:lt1>
        <a:srgbClr val="FFFFFF"/>
      </a:lt1>
      <a:dk2>
        <a:srgbClr val="2181B7"/>
      </a:dk2>
      <a:lt2>
        <a:srgbClr val="CCFFFF"/>
      </a:lt2>
      <a:accent1>
        <a:srgbClr val="99FFCC"/>
      </a:accent1>
      <a:accent2>
        <a:srgbClr val="01B0FF"/>
      </a:accent2>
      <a:accent3>
        <a:srgbClr val="ABC1D8"/>
      </a:accent3>
      <a:accent4>
        <a:srgbClr val="DADADA"/>
      </a:accent4>
      <a:accent5>
        <a:srgbClr val="CAFFE2"/>
      </a:accent5>
      <a:accent6>
        <a:srgbClr val="019FE7"/>
      </a:accent6>
      <a:hlink>
        <a:srgbClr val="6666FF"/>
      </a:hlink>
      <a:folHlink>
        <a:srgbClr val="1C6D9A"/>
      </a:folHlink>
    </a:clrScheme>
    <a:fontScheme name="High Voltage">
      <a:majorFont>
        <a:latin typeface="Arial Black"/>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Times New Roman" charset="0"/>
          </a:defRPr>
        </a:defPPr>
      </a:lstStyle>
    </a:lnDef>
  </a:objectDefaults>
  <a:extraClrSchemeLst>
    <a:extraClrScheme>
      <a:clrScheme name="High Voltage 1">
        <a:dk1>
          <a:srgbClr val="001932"/>
        </a:dk1>
        <a:lt1>
          <a:srgbClr val="FFFFFF"/>
        </a:lt1>
        <a:dk2>
          <a:srgbClr val="2181B7"/>
        </a:dk2>
        <a:lt2>
          <a:srgbClr val="CCFFFF"/>
        </a:lt2>
        <a:accent1>
          <a:srgbClr val="99FFCC"/>
        </a:accent1>
        <a:accent2>
          <a:srgbClr val="01B0FF"/>
        </a:accent2>
        <a:accent3>
          <a:srgbClr val="ABC1D8"/>
        </a:accent3>
        <a:accent4>
          <a:srgbClr val="DADADA"/>
        </a:accent4>
        <a:accent5>
          <a:srgbClr val="CAFFE2"/>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High Voltage 2">
        <a:dk1>
          <a:srgbClr val="000000"/>
        </a:dk1>
        <a:lt1>
          <a:srgbClr val="FFFFFF"/>
        </a:lt1>
        <a:dk2>
          <a:srgbClr val="000066"/>
        </a:dk2>
        <a:lt2>
          <a:srgbClr val="969696"/>
        </a:lt2>
        <a:accent1>
          <a:srgbClr val="666699"/>
        </a:accent1>
        <a:accent2>
          <a:srgbClr val="CCCCFF"/>
        </a:accent2>
        <a:accent3>
          <a:srgbClr val="FFFFFF"/>
        </a:accent3>
        <a:accent4>
          <a:srgbClr val="000000"/>
        </a:accent4>
        <a:accent5>
          <a:srgbClr val="B8B8CA"/>
        </a:accent5>
        <a:accent6>
          <a:srgbClr val="B9B9E7"/>
        </a:accent6>
        <a:hlink>
          <a:srgbClr val="CC00CC"/>
        </a:hlink>
        <a:folHlink>
          <a:srgbClr val="EAEAEA"/>
        </a:folHlink>
      </a:clrScheme>
      <a:clrMap bg1="lt1" tx1="dk1" bg2="lt2" tx2="dk2" accent1="accent1" accent2="accent2" accent3="accent3" accent4="accent4" accent5="accent5" accent6="accent6" hlink="hlink" folHlink="folHlink"/>
    </a:extraClrScheme>
    <a:extraClrScheme>
      <a:clrScheme name="High Voltage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igh Voltage 4">
        <a:dk1>
          <a:srgbClr val="000000"/>
        </a:dk1>
        <a:lt1>
          <a:srgbClr val="FFFFCC"/>
        </a:lt1>
        <a:dk2>
          <a:srgbClr val="FF6600"/>
        </a:dk2>
        <a:lt2>
          <a:srgbClr val="333300"/>
        </a:lt2>
        <a:accent1>
          <a:srgbClr val="800000"/>
        </a:accent1>
        <a:accent2>
          <a:srgbClr val="CC6600"/>
        </a:accent2>
        <a:accent3>
          <a:srgbClr val="FFFFE2"/>
        </a:accent3>
        <a:accent4>
          <a:srgbClr val="000000"/>
        </a:accent4>
        <a:accent5>
          <a:srgbClr val="C0AAAA"/>
        </a:accent5>
        <a:accent6>
          <a:srgbClr val="B95C00"/>
        </a:accent6>
        <a:hlink>
          <a:srgbClr val="808000"/>
        </a:hlink>
        <a:folHlink>
          <a:srgbClr val="FFCC66"/>
        </a:folHlink>
      </a:clrScheme>
      <a:clrMap bg1="lt1" tx1="dk1" bg2="lt2" tx2="dk2" accent1="accent1" accent2="accent2" accent3="accent3" accent4="accent4" accent5="accent5" accent6="accent6" hlink="hlink" folHlink="folHlink"/>
    </a:extraClrScheme>
    <a:extraClrScheme>
      <a:clrScheme name="High Voltage 5">
        <a:dk1>
          <a:srgbClr val="1C3956"/>
        </a:dk1>
        <a:lt1>
          <a:srgbClr val="FFFFFF"/>
        </a:lt1>
        <a:dk2>
          <a:srgbClr val="003366"/>
        </a:dk2>
        <a:lt2>
          <a:srgbClr val="DDDDDD"/>
        </a:lt2>
        <a:accent1>
          <a:srgbClr val="3D7CBB"/>
        </a:accent1>
        <a:accent2>
          <a:srgbClr val="00152A"/>
        </a:accent2>
        <a:accent3>
          <a:srgbClr val="AAADB8"/>
        </a:accent3>
        <a:accent4>
          <a:srgbClr val="DADADA"/>
        </a:accent4>
        <a:accent5>
          <a:srgbClr val="AFBFDA"/>
        </a:accent5>
        <a:accent6>
          <a:srgbClr val="001225"/>
        </a:accent6>
        <a:hlink>
          <a:srgbClr val="33CCCC"/>
        </a:hlink>
        <a:folHlink>
          <a:srgbClr val="96B9DC"/>
        </a:folHlink>
      </a:clrScheme>
      <a:clrMap bg1="dk2" tx1="lt1" bg2="dk1" tx2="lt2" accent1="accent1" accent2="accent2" accent3="accent3" accent4="accent4" accent5="accent5" accent6="accent6" hlink="hlink" folHlink="folHlink"/>
    </a:extraClrScheme>
    <a:extraClrScheme>
      <a:clrScheme name="High Voltage 6">
        <a:dk1>
          <a:srgbClr val="000000"/>
        </a:dk1>
        <a:lt1>
          <a:srgbClr val="FFFFFF"/>
        </a:lt1>
        <a:dk2>
          <a:srgbClr val="440044"/>
        </a:dk2>
        <a:lt2>
          <a:srgbClr val="491D49"/>
        </a:lt2>
        <a:accent1>
          <a:srgbClr val="9D9DBD"/>
        </a:accent1>
        <a:accent2>
          <a:srgbClr val="14213C"/>
        </a:accent2>
        <a:accent3>
          <a:srgbClr val="FFFFFF"/>
        </a:accent3>
        <a:accent4>
          <a:srgbClr val="000000"/>
        </a:accent4>
        <a:accent5>
          <a:srgbClr val="CCCCDB"/>
        </a:accent5>
        <a:accent6>
          <a:srgbClr val="111D35"/>
        </a:accent6>
        <a:hlink>
          <a:srgbClr val="666699"/>
        </a:hlink>
        <a:folHlink>
          <a:srgbClr val="DBDBF1"/>
        </a:folHlink>
      </a:clrScheme>
      <a:clrMap bg1="lt1" tx1="dk1" bg2="lt2" tx2="dk2" accent1="accent1" accent2="accent2" accent3="accent3" accent4="accent4" accent5="accent5" accent6="accent6" hlink="hlink" folHlink="folHlink"/>
    </a:extraClrScheme>
    <a:extraClrScheme>
      <a:clrScheme name="High Voltage 7">
        <a:dk1>
          <a:srgbClr val="000000"/>
        </a:dk1>
        <a:lt1>
          <a:srgbClr val="FFFFFF"/>
        </a:lt1>
        <a:dk2>
          <a:srgbClr val="000000"/>
        </a:dk2>
        <a:lt2>
          <a:srgbClr val="001A00"/>
        </a:lt2>
        <a:accent1>
          <a:srgbClr val="339966"/>
        </a:accent1>
        <a:accent2>
          <a:srgbClr val="003300"/>
        </a:accent2>
        <a:accent3>
          <a:srgbClr val="FFFFFF"/>
        </a:accent3>
        <a:accent4>
          <a:srgbClr val="000000"/>
        </a:accent4>
        <a:accent5>
          <a:srgbClr val="ADCAB8"/>
        </a:accent5>
        <a:accent6>
          <a:srgbClr val="002D00"/>
        </a:accent6>
        <a:hlink>
          <a:srgbClr val="FF9933"/>
        </a:hlink>
        <a:folHlink>
          <a:srgbClr val="AFE9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Designs\High Voltage.pot</Template>
  <TotalTime>697</TotalTime>
  <Words>894</Words>
  <Application>Microsoft Office PowerPoint</Application>
  <PresentationFormat>On-screen Show (4:3)</PresentationFormat>
  <Paragraphs>96</Paragraphs>
  <Slides>20</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Times New Roman</vt:lpstr>
      <vt:lpstr>Arial</vt:lpstr>
      <vt:lpstr>Arial Black</vt:lpstr>
      <vt:lpstr>High Voltage</vt:lpstr>
      <vt:lpstr>Rural Economic Development --Innovation  Infrastructure   Investment  (REDI³)</vt:lpstr>
      <vt:lpstr>Leverage Existing Rural Partnerships </vt:lpstr>
      <vt:lpstr>PowerPoint Presentation</vt:lpstr>
      <vt:lpstr>3 Key Factors in Real Estate and REDI³ </vt:lpstr>
      <vt:lpstr>5 Critical M’s for Manufacturing –Are Also Rural Community College M’s! </vt:lpstr>
      <vt:lpstr>Remember The Good Old Days</vt:lpstr>
      <vt:lpstr>What Happened?</vt:lpstr>
      <vt:lpstr>“Innovation” is necessary but is not sufficient or even enough…</vt:lpstr>
      <vt:lpstr>Manufacturing and Agriculture is critical because:</vt:lpstr>
      <vt:lpstr>One Example of Agricultural Export Concern –COTTON--</vt:lpstr>
      <vt:lpstr>Rural Community Investment and Rural Community Colleges Provide literally more  “bang for the buck”</vt:lpstr>
      <vt:lpstr>General Observations </vt:lpstr>
      <vt:lpstr>General Observations, …continued 2</vt:lpstr>
      <vt:lpstr>General Observations, …continued 3</vt:lpstr>
      <vt:lpstr>U.S. Dept. of Labor’s Trade Adjustment Assistance Community College and Career Training Grant is “on-target”</vt:lpstr>
      <vt:lpstr>Rural Community Colleges are Already Providing  Education for Agriculture Science Programs—Below is Garden City Community College, Kansas</vt:lpstr>
      <vt:lpstr> Community Colleges Prepare Nearly 8 in 10 First Responders </vt:lpstr>
      <vt:lpstr>Specialized Training--Ammonia Refrigeration: Garden City Community College, Kansas   </vt:lpstr>
      <vt:lpstr>Conclusions</vt:lpstr>
      <vt:lpstr>  Our FUTURE—Get  REDI³</vt:lpstr>
    </vt:vector>
  </TitlesOfParts>
  <Company>McDuffee Associates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Innovation and Rural Economic development</dc:title>
  <dc:creator>Dr. F. George McDuffee</dc:creator>
  <cp:lastModifiedBy>Linda Hill</cp:lastModifiedBy>
  <cp:revision>62</cp:revision>
  <cp:lastPrinted>1601-01-01T00:00:00Z</cp:lastPrinted>
  <dcterms:created xsi:type="dcterms:W3CDTF">2011-02-14T04:15:45Z</dcterms:created>
  <dcterms:modified xsi:type="dcterms:W3CDTF">2018-07-11T14:48:23Z</dcterms:modified>
</cp:coreProperties>
</file>